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Lst>
  <p:sldSz cx="43891200" cy="32918400"/>
  <p:notesSz cx="6858000" cy="9144000"/>
  <p:defaultTextStyle>
    <a:defPPr>
      <a:defRPr lang="en-US"/>
    </a:defPPr>
    <a:lvl1pPr algn="l" defTabSz="2247115" rtl="0" fontAlgn="base">
      <a:spcBef>
        <a:spcPct val="0"/>
      </a:spcBef>
      <a:spcAft>
        <a:spcPct val="0"/>
      </a:spcAft>
      <a:defRPr sz="8800" kern="1200">
        <a:solidFill>
          <a:schemeClr val="tx1"/>
        </a:solidFill>
        <a:latin typeface="Calibri" charset="0"/>
        <a:ea typeface="ＭＳ Ｐゴシック" charset="0"/>
        <a:cs typeface="ＭＳ Ｐゴシック" charset="0"/>
      </a:defRPr>
    </a:lvl1pPr>
    <a:lvl2pPr marL="2247115" indent="-1772998" algn="l" defTabSz="2247115" rtl="0" fontAlgn="base">
      <a:spcBef>
        <a:spcPct val="0"/>
      </a:spcBef>
      <a:spcAft>
        <a:spcPct val="0"/>
      </a:spcAft>
      <a:defRPr sz="8800" kern="1200">
        <a:solidFill>
          <a:schemeClr val="tx1"/>
        </a:solidFill>
        <a:latin typeface="Calibri" charset="0"/>
        <a:ea typeface="ＭＳ Ｐゴシック" charset="0"/>
        <a:cs typeface="ＭＳ Ｐゴシック" charset="0"/>
      </a:defRPr>
    </a:lvl2pPr>
    <a:lvl3pPr marL="4495875" indent="-3547642" algn="l" defTabSz="2247115" rtl="0" fontAlgn="base">
      <a:spcBef>
        <a:spcPct val="0"/>
      </a:spcBef>
      <a:spcAft>
        <a:spcPct val="0"/>
      </a:spcAft>
      <a:defRPr sz="8800" kern="1200">
        <a:solidFill>
          <a:schemeClr val="tx1"/>
        </a:solidFill>
        <a:latin typeface="Calibri" charset="0"/>
        <a:ea typeface="ＭＳ Ｐゴシック" charset="0"/>
        <a:cs typeface="ＭＳ Ｐゴシック" charset="0"/>
      </a:defRPr>
    </a:lvl3pPr>
    <a:lvl4pPr marL="6744636" indent="-5322286" algn="l" defTabSz="2247115" rtl="0" fontAlgn="base">
      <a:spcBef>
        <a:spcPct val="0"/>
      </a:spcBef>
      <a:spcAft>
        <a:spcPct val="0"/>
      </a:spcAft>
      <a:defRPr sz="8800" kern="1200">
        <a:solidFill>
          <a:schemeClr val="tx1"/>
        </a:solidFill>
        <a:latin typeface="Calibri" charset="0"/>
        <a:ea typeface="ＭＳ Ｐゴシック" charset="0"/>
        <a:cs typeface="ＭＳ Ｐゴシック" charset="0"/>
      </a:defRPr>
    </a:lvl4pPr>
    <a:lvl5pPr marL="8993396" indent="-7096930" algn="l" defTabSz="2247115" rtl="0" fontAlgn="base">
      <a:spcBef>
        <a:spcPct val="0"/>
      </a:spcBef>
      <a:spcAft>
        <a:spcPct val="0"/>
      </a:spcAft>
      <a:defRPr sz="8800" kern="1200">
        <a:solidFill>
          <a:schemeClr val="tx1"/>
        </a:solidFill>
        <a:latin typeface="Calibri" charset="0"/>
        <a:ea typeface="ＭＳ Ｐゴシック" charset="0"/>
        <a:cs typeface="ＭＳ Ｐゴシック" charset="0"/>
      </a:defRPr>
    </a:lvl5pPr>
    <a:lvl6pPr marL="2370582" algn="l" defTabSz="474116" rtl="0" eaLnBrk="1" latinLnBrk="0" hangingPunct="1">
      <a:defRPr sz="8800" kern="1200">
        <a:solidFill>
          <a:schemeClr val="tx1"/>
        </a:solidFill>
        <a:latin typeface="Calibri" charset="0"/>
        <a:ea typeface="ＭＳ Ｐゴシック" charset="0"/>
        <a:cs typeface="ＭＳ Ｐゴシック" charset="0"/>
      </a:defRPr>
    </a:lvl6pPr>
    <a:lvl7pPr marL="2844698" algn="l" defTabSz="474116" rtl="0" eaLnBrk="1" latinLnBrk="0" hangingPunct="1">
      <a:defRPr sz="8800" kern="1200">
        <a:solidFill>
          <a:schemeClr val="tx1"/>
        </a:solidFill>
        <a:latin typeface="Calibri" charset="0"/>
        <a:ea typeface="ＭＳ Ｐゴシック" charset="0"/>
        <a:cs typeface="ＭＳ Ｐゴシック" charset="0"/>
      </a:defRPr>
    </a:lvl7pPr>
    <a:lvl8pPr marL="3318815" algn="l" defTabSz="474116" rtl="0" eaLnBrk="1" latinLnBrk="0" hangingPunct="1">
      <a:defRPr sz="8800" kern="1200">
        <a:solidFill>
          <a:schemeClr val="tx1"/>
        </a:solidFill>
        <a:latin typeface="Calibri" charset="0"/>
        <a:ea typeface="ＭＳ Ｐゴシック" charset="0"/>
        <a:cs typeface="ＭＳ Ｐゴシック" charset="0"/>
      </a:defRPr>
    </a:lvl8pPr>
    <a:lvl9pPr marL="3792931" algn="l" defTabSz="474116" rtl="0" eaLnBrk="1" latinLnBrk="0" hangingPunct="1">
      <a:defRPr sz="8800" kern="1200">
        <a:solidFill>
          <a:schemeClr val="tx1"/>
        </a:solidFill>
        <a:latin typeface="Calibri"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Block Lerner" initials="jbl" lastIdx="2" clrIdx="0"/>
  <p:cmAuthor id="1" name="Jennifer Lerner" initials="JL" lastIdx="8" clrIdx="1"/>
  <p:cmAuthor id="2" name="Christina" initials="C"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619" autoAdjust="0"/>
    <p:restoredTop sz="97869" autoAdjust="0"/>
  </p:normalViewPr>
  <p:slideViewPr>
    <p:cSldViewPr snapToObjects="1">
      <p:cViewPr>
        <p:scale>
          <a:sx n="25" d="100"/>
          <a:sy n="25" d="100"/>
        </p:scale>
        <p:origin x="-72" y="-7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2-06-03T06:19:13.254" idx="7">
    <p:pos x="30000" y="9168"/>
    <p:text>I would probably recreate this table in PowerPoint or similar so you can omit the N row (not nec. since it is 49 for all)</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4"/>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248639" indent="0" algn="ctr">
              <a:buNone/>
              <a:defRPr>
                <a:solidFill>
                  <a:schemeClr val="tx1">
                    <a:tint val="75000"/>
                  </a:schemeClr>
                </a:solidFill>
              </a:defRPr>
            </a:lvl2pPr>
            <a:lvl3pPr marL="4497278" indent="0" algn="ctr">
              <a:buNone/>
              <a:defRPr>
                <a:solidFill>
                  <a:schemeClr val="tx1">
                    <a:tint val="75000"/>
                  </a:schemeClr>
                </a:solidFill>
              </a:defRPr>
            </a:lvl3pPr>
            <a:lvl4pPr marL="6745917" indent="0" algn="ctr">
              <a:buNone/>
              <a:defRPr>
                <a:solidFill>
                  <a:schemeClr val="tx1">
                    <a:tint val="75000"/>
                  </a:schemeClr>
                </a:solidFill>
              </a:defRPr>
            </a:lvl4pPr>
            <a:lvl5pPr marL="8994557" indent="0" algn="ctr">
              <a:buNone/>
              <a:defRPr>
                <a:solidFill>
                  <a:schemeClr val="tx1">
                    <a:tint val="75000"/>
                  </a:schemeClr>
                </a:solidFill>
              </a:defRPr>
            </a:lvl5pPr>
            <a:lvl6pPr marL="11243197" indent="0" algn="ctr">
              <a:buNone/>
              <a:defRPr>
                <a:solidFill>
                  <a:schemeClr val="tx1">
                    <a:tint val="75000"/>
                  </a:schemeClr>
                </a:solidFill>
              </a:defRPr>
            </a:lvl6pPr>
            <a:lvl7pPr marL="13491836" indent="0" algn="ctr">
              <a:buNone/>
              <a:defRPr>
                <a:solidFill>
                  <a:schemeClr val="tx1">
                    <a:tint val="75000"/>
                  </a:schemeClr>
                </a:solidFill>
              </a:defRPr>
            </a:lvl7pPr>
            <a:lvl8pPr marL="15740475" indent="0" algn="ctr">
              <a:buNone/>
              <a:defRPr>
                <a:solidFill>
                  <a:schemeClr val="tx1">
                    <a:tint val="75000"/>
                  </a:schemeClr>
                </a:solidFill>
              </a:defRPr>
            </a:lvl8pPr>
            <a:lvl9pPr marL="1798911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D719020-51C3-0746-9FC2-4583B1B97891}" type="datetimeFigureOut">
              <a:rPr lang="en-US"/>
              <a:pPr>
                <a:defRPr/>
              </a:pPr>
              <a:t>7/2/2012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B6ACBE-1620-6642-882C-F4ECB3D00490}" type="slidenum">
              <a:rPr lang="en-US"/>
              <a:pPr>
                <a:defRPr/>
              </a:pPr>
              <a:t>‹#›</a:t>
            </a:fld>
            <a:endParaRPr lang="en-US"/>
          </a:p>
        </p:txBody>
      </p:sp>
    </p:spTree>
    <p:extLst>
      <p:ext uri="{BB962C8B-B14F-4D97-AF65-F5344CB8AC3E}">
        <p14:creationId xmlns="" xmlns:p14="http://schemas.microsoft.com/office/powerpoint/2010/main" val="374208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90C7A2-FB1C-C544-B629-02A707213423}" type="datetimeFigureOut">
              <a:rPr lang="en-US"/>
              <a:pPr>
                <a:defRPr/>
              </a:pPr>
              <a:t>7/2/2012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EE8AB7-EB6D-5741-9DAD-0C15D91DD0C3}" type="slidenum">
              <a:rPr lang="en-US"/>
              <a:pPr>
                <a:defRPr/>
              </a:pPr>
              <a:t>‹#›</a:t>
            </a:fld>
            <a:endParaRPr lang="en-US"/>
          </a:p>
        </p:txBody>
      </p:sp>
    </p:spTree>
    <p:extLst>
      <p:ext uri="{BB962C8B-B14F-4D97-AF65-F5344CB8AC3E}">
        <p14:creationId xmlns="" xmlns:p14="http://schemas.microsoft.com/office/powerpoint/2010/main" val="3924177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6"/>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F06623-4350-AA4F-96AC-2E480B6913C0}" type="datetimeFigureOut">
              <a:rPr lang="en-US"/>
              <a:pPr>
                <a:defRPr/>
              </a:pPr>
              <a:t>7/2/2012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617A8D-4711-294A-A207-415985FA23D5}" type="slidenum">
              <a:rPr lang="en-US"/>
              <a:pPr>
                <a:defRPr/>
              </a:pPr>
              <a:t>‹#›</a:t>
            </a:fld>
            <a:endParaRPr lang="en-US"/>
          </a:p>
        </p:txBody>
      </p:sp>
    </p:spTree>
    <p:extLst>
      <p:ext uri="{BB962C8B-B14F-4D97-AF65-F5344CB8AC3E}">
        <p14:creationId xmlns="" xmlns:p14="http://schemas.microsoft.com/office/powerpoint/2010/main" val="2597096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BD9CE1-F580-C445-93B1-00328C70B302}" type="datetimeFigureOut">
              <a:rPr lang="en-US"/>
              <a:pPr>
                <a:defRPr/>
              </a:pPr>
              <a:t>7/2/2012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0CD4B5-DA9E-214D-BB9A-483D1A42C396}" type="slidenum">
              <a:rPr lang="en-US"/>
              <a:pPr>
                <a:defRPr/>
              </a:pPr>
              <a:t>‹#›</a:t>
            </a:fld>
            <a:endParaRPr lang="en-US"/>
          </a:p>
        </p:txBody>
      </p:sp>
    </p:spTree>
    <p:extLst>
      <p:ext uri="{BB962C8B-B14F-4D97-AF65-F5344CB8AC3E}">
        <p14:creationId xmlns="" xmlns:p14="http://schemas.microsoft.com/office/powerpoint/2010/main" val="141888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3"/>
            <a:ext cx="37307520" cy="6537960"/>
          </a:xfrm>
        </p:spPr>
        <p:txBody>
          <a:bodyPr anchor="t"/>
          <a:lstStyle>
            <a:lvl1pPr algn="l">
              <a:defRPr sz="19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6"/>
            <a:ext cx="37307520" cy="7200898"/>
          </a:xfrm>
        </p:spPr>
        <p:txBody>
          <a:bodyPr anchor="b"/>
          <a:lstStyle>
            <a:lvl1pPr marL="0" indent="0">
              <a:buNone/>
              <a:defRPr sz="9900">
                <a:solidFill>
                  <a:schemeClr val="tx1">
                    <a:tint val="75000"/>
                  </a:schemeClr>
                </a:solidFill>
              </a:defRPr>
            </a:lvl1pPr>
            <a:lvl2pPr marL="2248639" indent="0">
              <a:buNone/>
              <a:defRPr sz="8800">
                <a:solidFill>
                  <a:schemeClr val="tx1">
                    <a:tint val="75000"/>
                  </a:schemeClr>
                </a:solidFill>
              </a:defRPr>
            </a:lvl2pPr>
            <a:lvl3pPr marL="4497278" indent="0">
              <a:buNone/>
              <a:defRPr sz="7900">
                <a:solidFill>
                  <a:schemeClr val="tx1">
                    <a:tint val="75000"/>
                  </a:schemeClr>
                </a:solidFill>
              </a:defRPr>
            </a:lvl3pPr>
            <a:lvl4pPr marL="6745917" indent="0">
              <a:buNone/>
              <a:defRPr sz="6800">
                <a:solidFill>
                  <a:schemeClr val="tx1">
                    <a:tint val="75000"/>
                  </a:schemeClr>
                </a:solidFill>
              </a:defRPr>
            </a:lvl4pPr>
            <a:lvl5pPr marL="8994557" indent="0">
              <a:buNone/>
              <a:defRPr sz="6800">
                <a:solidFill>
                  <a:schemeClr val="tx1">
                    <a:tint val="75000"/>
                  </a:schemeClr>
                </a:solidFill>
              </a:defRPr>
            </a:lvl5pPr>
            <a:lvl6pPr marL="11243197" indent="0">
              <a:buNone/>
              <a:defRPr sz="6800">
                <a:solidFill>
                  <a:schemeClr val="tx1">
                    <a:tint val="75000"/>
                  </a:schemeClr>
                </a:solidFill>
              </a:defRPr>
            </a:lvl6pPr>
            <a:lvl7pPr marL="13491836" indent="0">
              <a:buNone/>
              <a:defRPr sz="6800">
                <a:solidFill>
                  <a:schemeClr val="tx1">
                    <a:tint val="75000"/>
                  </a:schemeClr>
                </a:solidFill>
              </a:defRPr>
            </a:lvl7pPr>
            <a:lvl8pPr marL="15740475" indent="0">
              <a:buNone/>
              <a:defRPr sz="6800">
                <a:solidFill>
                  <a:schemeClr val="tx1">
                    <a:tint val="75000"/>
                  </a:schemeClr>
                </a:solidFill>
              </a:defRPr>
            </a:lvl8pPr>
            <a:lvl9pPr marL="17989114" indent="0">
              <a:buNone/>
              <a:defRPr sz="6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B809742-DF37-7E4F-AE4D-B7E471E61BD5}" type="datetimeFigureOut">
              <a:rPr lang="en-US"/>
              <a:pPr>
                <a:defRPr/>
              </a:pPr>
              <a:t>7/2/2012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1DF2C5-3F1D-4B45-A0B2-8BC72DDD9B92}" type="slidenum">
              <a:rPr lang="en-US"/>
              <a:pPr>
                <a:defRPr/>
              </a:pPr>
              <a:t>‹#›</a:t>
            </a:fld>
            <a:endParaRPr lang="en-US"/>
          </a:p>
        </p:txBody>
      </p:sp>
    </p:spTree>
    <p:extLst>
      <p:ext uri="{BB962C8B-B14F-4D97-AF65-F5344CB8AC3E}">
        <p14:creationId xmlns="" xmlns:p14="http://schemas.microsoft.com/office/powerpoint/2010/main" val="3973592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3"/>
          </a:xfrm>
        </p:spPr>
        <p:txBody>
          <a:bodyPr/>
          <a:lstStyle>
            <a:lvl1pPr>
              <a:defRPr sz="13800"/>
            </a:lvl1pPr>
            <a:lvl2pPr>
              <a:defRPr sz="118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3"/>
          </a:xfrm>
        </p:spPr>
        <p:txBody>
          <a:bodyPr/>
          <a:lstStyle>
            <a:lvl1pPr>
              <a:defRPr sz="13800"/>
            </a:lvl1pPr>
            <a:lvl2pPr>
              <a:defRPr sz="118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B3FCA8A-5C32-4441-A9C5-C54D379C6D03}" type="datetimeFigureOut">
              <a:rPr lang="en-US"/>
              <a:pPr>
                <a:defRPr/>
              </a:pPr>
              <a:t>7/2/2012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789D1E-6384-A046-920C-9372A510E1E1}" type="slidenum">
              <a:rPr lang="en-US"/>
              <a:pPr>
                <a:defRPr/>
              </a:pPr>
              <a:t>‹#›</a:t>
            </a:fld>
            <a:endParaRPr lang="en-US"/>
          </a:p>
        </p:txBody>
      </p:sp>
    </p:spTree>
    <p:extLst>
      <p:ext uri="{BB962C8B-B14F-4D97-AF65-F5344CB8AC3E}">
        <p14:creationId xmlns="" xmlns:p14="http://schemas.microsoft.com/office/powerpoint/2010/main" val="321875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3"/>
            <a:ext cx="19392902" cy="3070858"/>
          </a:xfrm>
        </p:spPr>
        <p:txBody>
          <a:bodyPr anchor="b"/>
          <a:lstStyle>
            <a:lvl1pPr marL="0" indent="0">
              <a:buNone/>
              <a:defRPr sz="11800" b="1"/>
            </a:lvl1pPr>
            <a:lvl2pPr marL="2248639" indent="0">
              <a:buNone/>
              <a:defRPr sz="9900" b="1"/>
            </a:lvl2pPr>
            <a:lvl3pPr marL="4497278" indent="0">
              <a:buNone/>
              <a:defRPr sz="8800" b="1"/>
            </a:lvl3pPr>
            <a:lvl4pPr marL="6745917" indent="0">
              <a:buNone/>
              <a:defRPr sz="7900" b="1"/>
            </a:lvl4pPr>
            <a:lvl5pPr marL="8994557" indent="0">
              <a:buNone/>
              <a:defRPr sz="7900" b="1"/>
            </a:lvl5pPr>
            <a:lvl6pPr marL="11243197" indent="0">
              <a:buNone/>
              <a:defRPr sz="7900" b="1"/>
            </a:lvl6pPr>
            <a:lvl7pPr marL="13491836" indent="0">
              <a:buNone/>
              <a:defRPr sz="7900" b="1"/>
            </a:lvl7pPr>
            <a:lvl8pPr marL="15740475" indent="0">
              <a:buNone/>
              <a:defRPr sz="7900" b="1"/>
            </a:lvl8pPr>
            <a:lvl9pPr marL="17989114" indent="0">
              <a:buNone/>
              <a:defRPr sz="7900" b="1"/>
            </a:lvl9pPr>
          </a:lstStyle>
          <a:p>
            <a:pPr lvl="0"/>
            <a:r>
              <a:rPr lang="en-US" smtClean="0"/>
              <a:t>Click to edit Master text styles</a:t>
            </a:r>
          </a:p>
        </p:txBody>
      </p:sp>
      <p:sp>
        <p:nvSpPr>
          <p:cNvPr id="4" name="Content Placeholder 3"/>
          <p:cNvSpPr>
            <a:spLocks noGrp="1"/>
          </p:cNvSpPr>
          <p:nvPr>
            <p:ph sz="half" idx="2"/>
          </p:nvPr>
        </p:nvSpPr>
        <p:spPr>
          <a:xfrm>
            <a:off x="2194560" y="10439401"/>
            <a:ext cx="19392902" cy="18966182"/>
          </a:xfrm>
        </p:spPr>
        <p:txBody>
          <a:bodyPr/>
          <a:lstStyle>
            <a:lvl1pPr>
              <a:defRPr sz="11800"/>
            </a:lvl1pPr>
            <a:lvl2pPr>
              <a:defRPr sz="9900"/>
            </a:lvl2pPr>
            <a:lvl3pPr>
              <a:defRPr sz="88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3"/>
            <a:ext cx="19400520" cy="3070858"/>
          </a:xfrm>
        </p:spPr>
        <p:txBody>
          <a:bodyPr anchor="b"/>
          <a:lstStyle>
            <a:lvl1pPr marL="0" indent="0">
              <a:buNone/>
              <a:defRPr sz="11800" b="1"/>
            </a:lvl1pPr>
            <a:lvl2pPr marL="2248639" indent="0">
              <a:buNone/>
              <a:defRPr sz="9900" b="1"/>
            </a:lvl2pPr>
            <a:lvl3pPr marL="4497278" indent="0">
              <a:buNone/>
              <a:defRPr sz="8800" b="1"/>
            </a:lvl3pPr>
            <a:lvl4pPr marL="6745917" indent="0">
              <a:buNone/>
              <a:defRPr sz="7900" b="1"/>
            </a:lvl4pPr>
            <a:lvl5pPr marL="8994557" indent="0">
              <a:buNone/>
              <a:defRPr sz="7900" b="1"/>
            </a:lvl5pPr>
            <a:lvl6pPr marL="11243197" indent="0">
              <a:buNone/>
              <a:defRPr sz="7900" b="1"/>
            </a:lvl6pPr>
            <a:lvl7pPr marL="13491836" indent="0">
              <a:buNone/>
              <a:defRPr sz="7900" b="1"/>
            </a:lvl7pPr>
            <a:lvl8pPr marL="15740475" indent="0">
              <a:buNone/>
              <a:defRPr sz="7900" b="1"/>
            </a:lvl8pPr>
            <a:lvl9pPr marL="17989114" indent="0">
              <a:buNone/>
              <a:defRPr sz="7900" b="1"/>
            </a:lvl9pPr>
          </a:lstStyle>
          <a:p>
            <a:pPr lvl="0"/>
            <a:r>
              <a:rPr lang="en-US" smtClean="0"/>
              <a:t>Click to edit Master text styles</a:t>
            </a:r>
          </a:p>
        </p:txBody>
      </p:sp>
      <p:sp>
        <p:nvSpPr>
          <p:cNvPr id="6" name="Content Placeholder 5"/>
          <p:cNvSpPr>
            <a:spLocks noGrp="1"/>
          </p:cNvSpPr>
          <p:nvPr>
            <p:ph sz="quarter" idx="4"/>
          </p:nvPr>
        </p:nvSpPr>
        <p:spPr>
          <a:xfrm>
            <a:off x="22296123" y="10439401"/>
            <a:ext cx="19400520" cy="18966182"/>
          </a:xfrm>
        </p:spPr>
        <p:txBody>
          <a:bodyPr/>
          <a:lstStyle>
            <a:lvl1pPr>
              <a:defRPr sz="11800"/>
            </a:lvl1pPr>
            <a:lvl2pPr>
              <a:defRPr sz="9900"/>
            </a:lvl2pPr>
            <a:lvl3pPr>
              <a:defRPr sz="88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5FD7B8A-5A71-E44D-8819-2EF911DBA265}" type="datetimeFigureOut">
              <a:rPr lang="en-US"/>
              <a:pPr>
                <a:defRPr/>
              </a:pPr>
              <a:t>7/2/2012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E849B83-5F11-E642-BCD8-C46B9672C93E}" type="slidenum">
              <a:rPr lang="en-US"/>
              <a:pPr>
                <a:defRPr/>
              </a:pPr>
              <a:t>‹#›</a:t>
            </a:fld>
            <a:endParaRPr lang="en-US"/>
          </a:p>
        </p:txBody>
      </p:sp>
    </p:spTree>
    <p:extLst>
      <p:ext uri="{BB962C8B-B14F-4D97-AF65-F5344CB8AC3E}">
        <p14:creationId xmlns="" xmlns:p14="http://schemas.microsoft.com/office/powerpoint/2010/main" val="295941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EA3A050-5DEB-9E4A-960B-49C3194B025A}" type="datetimeFigureOut">
              <a:rPr lang="en-US"/>
              <a:pPr>
                <a:defRPr/>
              </a:pPr>
              <a:t>7/2/2012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D4E7E67-BD89-C740-8040-DEB443770B38}" type="slidenum">
              <a:rPr lang="en-US"/>
              <a:pPr>
                <a:defRPr/>
              </a:pPr>
              <a:t>‹#›</a:t>
            </a:fld>
            <a:endParaRPr lang="en-US"/>
          </a:p>
        </p:txBody>
      </p:sp>
    </p:spTree>
    <p:extLst>
      <p:ext uri="{BB962C8B-B14F-4D97-AF65-F5344CB8AC3E}">
        <p14:creationId xmlns="" xmlns:p14="http://schemas.microsoft.com/office/powerpoint/2010/main" val="379514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F35186-9A5C-DA4A-9DDE-1ED405086E87}" type="datetimeFigureOut">
              <a:rPr lang="en-US"/>
              <a:pPr>
                <a:defRPr/>
              </a:pPr>
              <a:t>7/2/2012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9BE1FA2-BD79-654D-A8FE-4B2FB2BF27BB}" type="slidenum">
              <a:rPr lang="en-US"/>
              <a:pPr>
                <a:defRPr/>
              </a:pPr>
              <a:t>‹#›</a:t>
            </a:fld>
            <a:endParaRPr lang="en-US"/>
          </a:p>
        </p:txBody>
      </p:sp>
    </p:spTree>
    <p:extLst>
      <p:ext uri="{BB962C8B-B14F-4D97-AF65-F5344CB8AC3E}">
        <p14:creationId xmlns="" xmlns:p14="http://schemas.microsoft.com/office/powerpoint/2010/main" val="2231110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900" b="1"/>
            </a:lvl1pPr>
          </a:lstStyle>
          <a:p>
            <a:r>
              <a:rPr lang="en-US" smtClean="0"/>
              <a:t>Click to edit Master title style</a:t>
            </a:r>
            <a:endParaRPr lang="en-US"/>
          </a:p>
        </p:txBody>
      </p:sp>
      <p:sp>
        <p:nvSpPr>
          <p:cNvPr id="3" name="Content Placeholder 2"/>
          <p:cNvSpPr>
            <a:spLocks noGrp="1"/>
          </p:cNvSpPr>
          <p:nvPr>
            <p:ph idx="1"/>
          </p:nvPr>
        </p:nvSpPr>
        <p:spPr>
          <a:xfrm>
            <a:off x="17160240" y="1310644"/>
            <a:ext cx="24536400" cy="28094942"/>
          </a:xfrm>
        </p:spPr>
        <p:txBody>
          <a:bodyPr/>
          <a:lstStyle>
            <a:lvl1pPr>
              <a:defRPr sz="15800"/>
            </a:lvl1pPr>
            <a:lvl2pPr>
              <a:defRPr sz="13800"/>
            </a:lvl2pPr>
            <a:lvl3pPr>
              <a:defRPr sz="118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4"/>
            <a:ext cx="14439902" cy="22517102"/>
          </a:xfrm>
        </p:spPr>
        <p:txBody>
          <a:bodyPr/>
          <a:lstStyle>
            <a:lvl1pPr marL="0" indent="0">
              <a:buNone/>
              <a:defRPr sz="6800"/>
            </a:lvl1pPr>
            <a:lvl2pPr marL="2248639" indent="0">
              <a:buNone/>
              <a:defRPr sz="5900"/>
            </a:lvl2pPr>
            <a:lvl3pPr marL="4497278" indent="0">
              <a:buNone/>
              <a:defRPr sz="4900"/>
            </a:lvl3pPr>
            <a:lvl4pPr marL="6745917" indent="0">
              <a:buNone/>
              <a:defRPr sz="4500"/>
            </a:lvl4pPr>
            <a:lvl5pPr marL="8994557" indent="0">
              <a:buNone/>
              <a:defRPr sz="4500"/>
            </a:lvl5pPr>
            <a:lvl6pPr marL="11243197" indent="0">
              <a:buNone/>
              <a:defRPr sz="4500"/>
            </a:lvl6pPr>
            <a:lvl7pPr marL="13491836" indent="0">
              <a:buNone/>
              <a:defRPr sz="4500"/>
            </a:lvl7pPr>
            <a:lvl8pPr marL="15740475" indent="0">
              <a:buNone/>
              <a:defRPr sz="4500"/>
            </a:lvl8pPr>
            <a:lvl9pPr marL="17989114" indent="0">
              <a:buNone/>
              <a:defRPr sz="4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A72160-B616-1347-98CA-55D8E4C4200D}" type="datetimeFigureOut">
              <a:rPr lang="en-US"/>
              <a:pPr>
                <a:defRPr/>
              </a:pPr>
              <a:t>7/2/2012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D7A146-B7F1-8A43-B603-2B639877703E}" type="slidenum">
              <a:rPr lang="en-US"/>
              <a:pPr>
                <a:defRPr/>
              </a:pPr>
              <a:t>‹#›</a:t>
            </a:fld>
            <a:endParaRPr lang="en-US"/>
          </a:p>
        </p:txBody>
      </p:sp>
    </p:spTree>
    <p:extLst>
      <p:ext uri="{BB962C8B-B14F-4D97-AF65-F5344CB8AC3E}">
        <p14:creationId xmlns="" xmlns:p14="http://schemas.microsoft.com/office/powerpoint/2010/main" val="2019503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2"/>
            <a:ext cx="26334720" cy="2720342"/>
          </a:xfrm>
        </p:spPr>
        <p:txBody>
          <a:bodyPr anchor="b"/>
          <a:lstStyle>
            <a:lvl1pPr algn="l">
              <a:defRPr sz="99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800"/>
            </a:lvl1pPr>
            <a:lvl2pPr marL="2248639" indent="0">
              <a:buNone/>
              <a:defRPr sz="13800"/>
            </a:lvl2pPr>
            <a:lvl3pPr marL="4497278" indent="0">
              <a:buNone/>
              <a:defRPr sz="11800"/>
            </a:lvl3pPr>
            <a:lvl4pPr marL="6745917" indent="0">
              <a:buNone/>
              <a:defRPr sz="9900"/>
            </a:lvl4pPr>
            <a:lvl5pPr marL="8994557" indent="0">
              <a:buNone/>
              <a:defRPr sz="9900"/>
            </a:lvl5pPr>
            <a:lvl6pPr marL="11243197" indent="0">
              <a:buNone/>
              <a:defRPr sz="9900"/>
            </a:lvl6pPr>
            <a:lvl7pPr marL="13491836" indent="0">
              <a:buNone/>
              <a:defRPr sz="9900"/>
            </a:lvl7pPr>
            <a:lvl8pPr marL="15740475" indent="0">
              <a:buNone/>
              <a:defRPr sz="9900"/>
            </a:lvl8pPr>
            <a:lvl9pPr marL="17989114" indent="0">
              <a:buNone/>
              <a:defRPr sz="9900"/>
            </a:lvl9pPr>
          </a:lstStyle>
          <a:p>
            <a:pPr lvl="0"/>
            <a:endParaRPr lang="en-US" noProof="0"/>
          </a:p>
        </p:txBody>
      </p:sp>
      <p:sp>
        <p:nvSpPr>
          <p:cNvPr id="4" name="Text Placeholder 3"/>
          <p:cNvSpPr>
            <a:spLocks noGrp="1"/>
          </p:cNvSpPr>
          <p:nvPr>
            <p:ph type="body" sz="half" idx="2"/>
          </p:nvPr>
        </p:nvSpPr>
        <p:spPr>
          <a:xfrm>
            <a:off x="8602982" y="25763224"/>
            <a:ext cx="26334720" cy="3863338"/>
          </a:xfrm>
        </p:spPr>
        <p:txBody>
          <a:bodyPr/>
          <a:lstStyle>
            <a:lvl1pPr marL="0" indent="0">
              <a:buNone/>
              <a:defRPr sz="6800"/>
            </a:lvl1pPr>
            <a:lvl2pPr marL="2248639" indent="0">
              <a:buNone/>
              <a:defRPr sz="5900"/>
            </a:lvl2pPr>
            <a:lvl3pPr marL="4497278" indent="0">
              <a:buNone/>
              <a:defRPr sz="4900"/>
            </a:lvl3pPr>
            <a:lvl4pPr marL="6745917" indent="0">
              <a:buNone/>
              <a:defRPr sz="4500"/>
            </a:lvl4pPr>
            <a:lvl5pPr marL="8994557" indent="0">
              <a:buNone/>
              <a:defRPr sz="4500"/>
            </a:lvl5pPr>
            <a:lvl6pPr marL="11243197" indent="0">
              <a:buNone/>
              <a:defRPr sz="4500"/>
            </a:lvl6pPr>
            <a:lvl7pPr marL="13491836" indent="0">
              <a:buNone/>
              <a:defRPr sz="4500"/>
            </a:lvl7pPr>
            <a:lvl8pPr marL="15740475" indent="0">
              <a:buNone/>
              <a:defRPr sz="4500"/>
            </a:lvl8pPr>
            <a:lvl9pPr marL="17989114" indent="0">
              <a:buNone/>
              <a:defRPr sz="4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DA5DDB-AF0E-E74F-A897-F9C00B55F624}" type="datetimeFigureOut">
              <a:rPr lang="en-US"/>
              <a:pPr>
                <a:defRPr/>
              </a:pPr>
              <a:t>7/2/2012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192955-B8D7-5A42-BA49-7AD0E9CC3BF3}" type="slidenum">
              <a:rPr lang="en-US"/>
              <a:pPr>
                <a:defRPr/>
              </a:pPr>
              <a:t>‹#›</a:t>
            </a:fld>
            <a:endParaRPr lang="en-US"/>
          </a:p>
        </p:txBody>
      </p:sp>
    </p:spTree>
    <p:extLst>
      <p:ext uri="{BB962C8B-B14F-4D97-AF65-F5344CB8AC3E}">
        <p14:creationId xmlns="" xmlns:p14="http://schemas.microsoft.com/office/powerpoint/2010/main" val="376667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6" y="1317716"/>
            <a:ext cx="39503350" cy="548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49728" tIns="224864" rIns="449728" bIns="224864"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193926" y="7680960"/>
            <a:ext cx="39503350" cy="21725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49728" tIns="224864" rIns="449728" bIns="22486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3926" y="30509938"/>
            <a:ext cx="10242550" cy="1753689"/>
          </a:xfrm>
          <a:prstGeom prst="rect">
            <a:avLst/>
          </a:prstGeom>
        </p:spPr>
        <p:txBody>
          <a:bodyPr vert="horz" lIns="449728" tIns="224864" rIns="449728" bIns="224864" rtlCol="0" anchor="ctr"/>
          <a:lstStyle>
            <a:lvl1pPr algn="l" defTabSz="2248639" fontAlgn="auto">
              <a:spcBef>
                <a:spcPts val="0"/>
              </a:spcBef>
              <a:spcAft>
                <a:spcPts val="0"/>
              </a:spcAft>
              <a:defRPr sz="5900">
                <a:solidFill>
                  <a:schemeClr val="tx1">
                    <a:tint val="75000"/>
                  </a:schemeClr>
                </a:solidFill>
                <a:latin typeface="+mn-lt"/>
                <a:ea typeface="+mn-ea"/>
                <a:cs typeface="+mn-cs"/>
              </a:defRPr>
            </a:lvl1pPr>
          </a:lstStyle>
          <a:p>
            <a:pPr>
              <a:defRPr/>
            </a:pPr>
            <a:fld id="{323132FE-1E71-9D44-874B-6230E909253C}" type="datetimeFigureOut">
              <a:rPr lang="en-US"/>
              <a:pPr>
                <a:defRPr/>
              </a:pPr>
              <a:t>7/2/2012</a:t>
            </a:fld>
            <a:endParaRPr lang="en-US"/>
          </a:p>
        </p:txBody>
      </p:sp>
      <p:sp>
        <p:nvSpPr>
          <p:cNvPr id="5" name="Footer Placeholder 4"/>
          <p:cNvSpPr>
            <a:spLocks noGrp="1"/>
          </p:cNvSpPr>
          <p:nvPr>
            <p:ph type="ftr" sz="quarter" idx="3"/>
          </p:nvPr>
        </p:nvSpPr>
        <p:spPr>
          <a:xfrm>
            <a:off x="14995526" y="30509938"/>
            <a:ext cx="13900150" cy="1753689"/>
          </a:xfrm>
          <a:prstGeom prst="rect">
            <a:avLst/>
          </a:prstGeom>
        </p:spPr>
        <p:txBody>
          <a:bodyPr vert="horz" lIns="449728" tIns="224864" rIns="449728" bIns="224864" rtlCol="0" anchor="ctr"/>
          <a:lstStyle>
            <a:lvl1pPr algn="ctr" defTabSz="2248639" fontAlgn="auto">
              <a:spcBef>
                <a:spcPts val="0"/>
              </a:spcBef>
              <a:spcAft>
                <a:spcPts val="0"/>
              </a:spcAft>
              <a:defRPr sz="5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54726" y="30509938"/>
            <a:ext cx="10242550" cy="1753689"/>
          </a:xfrm>
          <a:prstGeom prst="rect">
            <a:avLst/>
          </a:prstGeom>
        </p:spPr>
        <p:txBody>
          <a:bodyPr vert="horz" lIns="449728" tIns="224864" rIns="449728" bIns="224864" rtlCol="0" anchor="ctr"/>
          <a:lstStyle>
            <a:lvl1pPr algn="r" defTabSz="2248639" fontAlgn="auto">
              <a:spcBef>
                <a:spcPts val="0"/>
              </a:spcBef>
              <a:spcAft>
                <a:spcPts val="0"/>
              </a:spcAft>
              <a:defRPr sz="5900">
                <a:solidFill>
                  <a:schemeClr val="tx1">
                    <a:tint val="75000"/>
                  </a:schemeClr>
                </a:solidFill>
                <a:latin typeface="+mn-lt"/>
                <a:ea typeface="+mn-ea"/>
                <a:cs typeface="+mn-cs"/>
              </a:defRPr>
            </a:lvl1pPr>
          </a:lstStyle>
          <a:p>
            <a:pPr>
              <a:defRPr/>
            </a:pPr>
            <a:fld id="{8C6F98B0-1395-7546-A64A-CF101A20F35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47115" rtl="0" eaLnBrk="0" fontAlgn="base" hangingPunct="0">
        <a:spcBef>
          <a:spcPct val="0"/>
        </a:spcBef>
        <a:spcAft>
          <a:spcPct val="0"/>
        </a:spcAft>
        <a:defRPr sz="21700" kern="1200">
          <a:solidFill>
            <a:schemeClr val="tx1"/>
          </a:solidFill>
          <a:latin typeface="+mj-lt"/>
          <a:ea typeface="ＭＳ Ｐゴシック" charset="0"/>
          <a:cs typeface="ＭＳ Ｐゴシック" charset="0"/>
        </a:defRPr>
      </a:lvl1pPr>
      <a:lvl2pPr algn="ctr" defTabSz="2247115" rtl="0" eaLnBrk="0" fontAlgn="base" hangingPunct="0">
        <a:spcBef>
          <a:spcPct val="0"/>
        </a:spcBef>
        <a:spcAft>
          <a:spcPct val="0"/>
        </a:spcAft>
        <a:defRPr sz="21700">
          <a:solidFill>
            <a:schemeClr val="tx1"/>
          </a:solidFill>
          <a:latin typeface="Calibri" charset="0"/>
          <a:ea typeface="ＭＳ Ｐゴシック" charset="0"/>
          <a:cs typeface="ＭＳ Ｐゴシック" charset="0"/>
        </a:defRPr>
      </a:lvl2pPr>
      <a:lvl3pPr algn="ctr" defTabSz="2247115" rtl="0" eaLnBrk="0" fontAlgn="base" hangingPunct="0">
        <a:spcBef>
          <a:spcPct val="0"/>
        </a:spcBef>
        <a:spcAft>
          <a:spcPct val="0"/>
        </a:spcAft>
        <a:defRPr sz="21700">
          <a:solidFill>
            <a:schemeClr val="tx1"/>
          </a:solidFill>
          <a:latin typeface="Calibri" charset="0"/>
          <a:ea typeface="ＭＳ Ｐゴシック" charset="0"/>
          <a:cs typeface="ＭＳ Ｐゴシック" charset="0"/>
        </a:defRPr>
      </a:lvl3pPr>
      <a:lvl4pPr algn="ctr" defTabSz="2247115" rtl="0" eaLnBrk="0" fontAlgn="base" hangingPunct="0">
        <a:spcBef>
          <a:spcPct val="0"/>
        </a:spcBef>
        <a:spcAft>
          <a:spcPct val="0"/>
        </a:spcAft>
        <a:defRPr sz="21700">
          <a:solidFill>
            <a:schemeClr val="tx1"/>
          </a:solidFill>
          <a:latin typeface="Calibri" charset="0"/>
          <a:ea typeface="ＭＳ Ｐゴシック" charset="0"/>
          <a:cs typeface="ＭＳ Ｐゴシック" charset="0"/>
        </a:defRPr>
      </a:lvl4pPr>
      <a:lvl5pPr algn="ctr" defTabSz="2247115" rtl="0" eaLnBrk="0" fontAlgn="base" hangingPunct="0">
        <a:spcBef>
          <a:spcPct val="0"/>
        </a:spcBef>
        <a:spcAft>
          <a:spcPct val="0"/>
        </a:spcAft>
        <a:defRPr sz="21700">
          <a:solidFill>
            <a:schemeClr val="tx1"/>
          </a:solidFill>
          <a:latin typeface="Calibri" charset="0"/>
          <a:ea typeface="ＭＳ Ｐゴシック" charset="0"/>
          <a:cs typeface="ＭＳ Ｐゴシック" charset="0"/>
        </a:defRPr>
      </a:lvl5pPr>
      <a:lvl6pPr marL="474116" algn="ctr" defTabSz="2247115" rtl="0" fontAlgn="base">
        <a:spcBef>
          <a:spcPct val="0"/>
        </a:spcBef>
        <a:spcAft>
          <a:spcPct val="0"/>
        </a:spcAft>
        <a:defRPr sz="21700">
          <a:solidFill>
            <a:schemeClr val="tx1"/>
          </a:solidFill>
          <a:latin typeface="Calibri" charset="0"/>
          <a:ea typeface="ＭＳ Ｐゴシック" charset="0"/>
          <a:cs typeface="ＭＳ Ｐゴシック" charset="0"/>
        </a:defRPr>
      </a:lvl6pPr>
      <a:lvl7pPr marL="948233" algn="ctr" defTabSz="2247115" rtl="0" fontAlgn="base">
        <a:spcBef>
          <a:spcPct val="0"/>
        </a:spcBef>
        <a:spcAft>
          <a:spcPct val="0"/>
        </a:spcAft>
        <a:defRPr sz="21700">
          <a:solidFill>
            <a:schemeClr val="tx1"/>
          </a:solidFill>
          <a:latin typeface="Calibri" charset="0"/>
          <a:ea typeface="ＭＳ Ｐゴシック" charset="0"/>
          <a:cs typeface="ＭＳ Ｐゴシック" charset="0"/>
        </a:defRPr>
      </a:lvl7pPr>
      <a:lvl8pPr marL="1422349" algn="ctr" defTabSz="2247115" rtl="0" fontAlgn="base">
        <a:spcBef>
          <a:spcPct val="0"/>
        </a:spcBef>
        <a:spcAft>
          <a:spcPct val="0"/>
        </a:spcAft>
        <a:defRPr sz="21700">
          <a:solidFill>
            <a:schemeClr val="tx1"/>
          </a:solidFill>
          <a:latin typeface="Calibri" charset="0"/>
          <a:ea typeface="ＭＳ Ｐゴシック" charset="0"/>
          <a:cs typeface="ＭＳ Ｐゴシック" charset="0"/>
        </a:defRPr>
      </a:lvl8pPr>
      <a:lvl9pPr marL="1896466" algn="ctr" defTabSz="2247115" rtl="0" fontAlgn="base">
        <a:spcBef>
          <a:spcPct val="0"/>
        </a:spcBef>
        <a:spcAft>
          <a:spcPct val="0"/>
        </a:spcAft>
        <a:defRPr sz="21700">
          <a:solidFill>
            <a:schemeClr val="tx1"/>
          </a:solidFill>
          <a:latin typeface="Calibri" charset="0"/>
          <a:ea typeface="ＭＳ Ｐゴシック" charset="0"/>
          <a:cs typeface="ＭＳ Ｐゴシック" charset="0"/>
        </a:defRPr>
      </a:lvl9pPr>
    </p:titleStyle>
    <p:bodyStyle>
      <a:lvl1pPr marL="1685747" indent="-1685747" algn="l" defTabSz="2247115" rtl="0" eaLnBrk="0" fontAlgn="base" hangingPunct="0">
        <a:spcBef>
          <a:spcPct val="20000"/>
        </a:spcBef>
        <a:spcAft>
          <a:spcPct val="0"/>
        </a:spcAft>
        <a:buFont typeface="Arial" charset="0"/>
        <a:buChar char="•"/>
        <a:defRPr sz="15800" kern="1200">
          <a:solidFill>
            <a:schemeClr val="tx1"/>
          </a:solidFill>
          <a:latin typeface="+mn-lt"/>
          <a:ea typeface="ＭＳ Ｐゴシック" charset="0"/>
          <a:cs typeface="ＭＳ Ｐゴシック" charset="0"/>
        </a:defRPr>
      </a:lvl1pPr>
      <a:lvl2pPr marL="3653002" indent="-1404241" algn="l" defTabSz="2247115" rtl="0" eaLnBrk="0" fontAlgn="base" hangingPunct="0">
        <a:spcBef>
          <a:spcPct val="20000"/>
        </a:spcBef>
        <a:spcAft>
          <a:spcPct val="0"/>
        </a:spcAft>
        <a:buFont typeface="Arial" charset="0"/>
        <a:buChar char="–"/>
        <a:defRPr sz="13800" kern="1200">
          <a:solidFill>
            <a:schemeClr val="tx1"/>
          </a:solidFill>
          <a:latin typeface="+mn-lt"/>
          <a:ea typeface="ＭＳ Ｐゴシック" charset="0"/>
          <a:cs typeface="+mn-cs"/>
        </a:defRPr>
      </a:lvl2pPr>
      <a:lvl3pPr marL="5620255" indent="-1122734" algn="l" defTabSz="2247115" rtl="0" eaLnBrk="0" fontAlgn="base" hangingPunct="0">
        <a:spcBef>
          <a:spcPct val="20000"/>
        </a:spcBef>
        <a:spcAft>
          <a:spcPct val="0"/>
        </a:spcAft>
        <a:buFont typeface="Arial" charset="0"/>
        <a:buChar char="•"/>
        <a:defRPr sz="11800" kern="1200">
          <a:solidFill>
            <a:schemeClr val="tx1"/>
          </a:solidFill>
          <a:latin typeface="+mn-lt"/>
          <a:ea typeface="ＭＳ Ｐゴシック" charset="0"/>
          <a:cs typeface="+mn-cs"/>
        </a:defRPr>
      </a:lvl3pPr>
      <a:lvl4pPr marL="7869015" indent="-1122734" algn="l" defTabSz="2247115" rtl="0" eaLnBrk="0" fontAlgn="base" hangingPunct="0">
        <a:spcBef>
          <a:spcPct val="20000"/>
        </a:spcBef>
        <a:spcAft>
          <a:spcPct val="0"/>
        </a:spcAft>
        <a:buFont typeface="Arial" charset="0"/>
        <a:buChar char="–"/>
        <a:defRPr sz="9900" kern="1200">
          <a:solidFill>
            <a:schemeClr val="tx1"/>
          </a:solidFill>
          <a:latin typeface="+mn-lt"/>
          <a:ea typeface="ＭＳ Ｐゴシック" charset="0"/>
          <a:cs typeface="+mn-cs"/>
        </a:defRPr>
      </a:lvl4pPr>
      <a:lvl5pPr marL="10117776" indent="-1122734" algn="l" defTabSz="2247115" rtl="0" eaLnBrk="0" fontAlgn="base" hangingPunct="0">
        <a:spcBef>
          <a:spcPct val="20000"/>
        </a:spcBef>
        <a:spcAft>
          <a:spcPct val="0"/>
        </a:spcAft>
        <a:buFont typeface="Arial" charset="0"/>
        <a:buChar char="»"/>
        <a:defRPr sz="9900" kern="1200">
          <a:solidFill>
            <a:schemeClr val="tx1"/>
          </a:solidFill>
          <a:latin typeface="+mn-lt"/>
          <a:ea typeface="ＭＳ Ｐゴシック" charset="0"/>
          <a:cs typeface="+mn-cs"/>
        </a:defRPr>
      </a:lvl5pPr>
      <a:lvl6pPr marL="12367516" indent="-1124320" algn="l" defTabSz="2248639" rtl="0" eaLnBrk="1" latinLnBrk="0" hangingPunct="1">
        <a:spcBef>
          <a:spcPct val="20000"/>
        </a:spcBef>
        <a:buFont typeface="Arial"/>
        <a:buChar char="•"/>
        <a:defRPr sz="9900" kern="1200">
          <a:solidFill>
            <a:schemeClr val="tx1"/>
          </a:solidFill>
          <a:latin typeface="+mn-lt"/>
          <a:ea typeface="+mn-ea"/>
          <a:cs typeface="+mn-cs"/>
        </a:defRPr>
      </a:lvl6pPr>
      <a:lvl7pPr marL="14616155" indent="-1124320" algn="l" defTabSz="2248639" rtl="0" eaLnBrk="1" latinLnBrk="0" hangingPunct="1">
        <a:spcBef>
          <a:spcPct val="20000"/>
        </a:spcBef>
        <a:buFont typeface="Arial"/>
        <a:buChar char="•"/>
        <a:defRPr sz="9900" kern="1200">
          <a:solidFill>
            <a:schemeClr val="tx1"/>
          </a:solidFill>
          <a:latin typeface="+mn-lt"/>
          <a:ea typeface="+mn-ea"/>
          <a:cs typeface="+mn-cs"/>
        </a:defRPr>
      </a:lvl7pPr>
      <a:lvl8pPr marL="16864794" indent="-1124320" algn="l" defTabSz="2248639" rtl="0" eaLnBrk="1" latinLnBrk="0" hangingPunct="1">
        <a:spcBef>
          <a:spcPct val="20000"/>
        </a:spcBef>
        <a:buFont typeface="Arial"/>
        <a:buChar char="•"/>
        <a:defRPr sz="9900" kern="1200">
          <a:solidFill>
            <a:schemeClr val="tx1"/>
          </a:solidFill>
          <a:latin typeface="+mn-lt"/>
          <a:ea typeface="+mn-ea"/>
          <a:cs typeface="+mn-cs"/>
        </a:defRPr>
      </a:lvl8pPr>
      <a:lvl9pPr marL="19113433" indent="-1124320" algn="l" defTabSz="2248639" rtl="0" eaLnBrk="1" latinLnBrk="0" hangingPunct="1">
        <a:spcBef>
          <a:spcPct val="20000"/>
        </a:spcBef>
        <a:buFont typeface="Arial"/>
        <a:buChar char="•"/>
        <a:defRPr sz="9900" kern="1200">
          <a:solidFill>
            <a:schemeClr val="tx1"/>
          </a:solidFill>
          <a:latin typeface="+mn-lt"/>
          <a:ea typeface="+mn-ea"/>
          <a:cs typeface="+mn-cs"/>
        </a:defRPr>
      </a:lvl9pPr>
    </p:bodyStyle>
    <p:otherStyle>
      <a:defPPr>
        <a:defRPr lang="en-US"/>
      </a:defPPr>
      <a:lvl1pPr marL="0" algn="l" defTabSz="2248639" rtl="0" eaLnBrk="1" latinLnBrk="0" hangingPunct="1">
        <a:defRPr sz="8800" kern="1200">
          <a:solidFill>
            <a:schemeClr val="tx1"/>
          </a:solidFill>
          <a:latin typeface="+mn-lt"/>
          <a:ea typeface="+mn-ea"/>
          <a:cs typeface="+mn-cs"/>
        </a:defRPr>
      </a:lvl1pPr>
      <a:lvl2pPr marL="2248639" algn="l" defTabSz="2248639" rtl="0" eaLnBrk="1" latinLnBrk="0" hangingPunct="1">
        <a:defRPr sz="8800" kern="1200">
          <a:solidFill>
            <a:schemeClr val="tx1"/>
          </a:solidFill>
          <a:latin typeface="+mn-lt"/>
          <a:ea typeface="+mn-ea"/>
          <a:cs typeface="+mn-cs"/>
        </a:defRPr>
      </a:lvl2pPr>
      <a:lvl3pPr marL="4497278" algn="l" defTabSz="2248639" rtl="0" eaLnBrk="1" latinLnBrk="0" hangingPunct="1">
        <a:defRPr sz="8800" kern="1200">
          <a:solidFill>
            <a:schemeClr val="tx1"/>
          </a:solidFill>
          <a:latin typeface="+mn-lt"/>
          <a:ea typeface="+mn-ea"/>
          <a:cs typeface="+mn-cs"/>
        </a:defRPr>
      </a:lvl3pPr>
      <a:lvl4pPr marL="6745917" algn="l" defTabSz="2248639" rtl="0" eaLnBrk="1" latinLnBrk="0" hangingPunct="1">
        <a:defRPr sz="8800" kern="1200">
          <a:solidFill>
            <a:schemeClr val="tx1"/>
          </a:solidFill>
          <a:latin typeface="+mn-lt"/>
          <a:ea typeface="+mn-ea"/>
          <a:cs typeface="+mn-cs"/>
        </a:defRPr>
      </a:lvl4pPr>
      <a:lvl5pPr marL="8994557" algn="l" defTabSz="2248639" rtl="0" eaLnBrk="1" latinLnBrk="0" hangingPunct="1">
        <a:defRPr sz="8800" kern="1200">
          <a:solidFill>
            <a:schemeClr val="tx1"/>
          </a:solidFill>
          <a:latin typeface="+mn-lt"/>
          <a:ea typeface="+mn-ea"/>
          <a:cs typeface="+mn-cs"/>
        </a:defRPr>
      </a:lvl5pPr>
      <a:lvl6pPr marL="11243197" algn="l" defTabSz="2248639" rtl="0" eaLnBrk="1" latinLnBrk="0" hangingPunct="1">
        <a:defRPr sz="8800" kern="1200">
          <a:solidFill>
            <a:schemeClr val="tx1"/>
          </a:solidFill>
          <a:latin typeface="+mn-lt"/>
          <a:ea typeface="+mn-ea"/>
          <a:cs typeface="+mn-cs"/>
        </a:defRPr>
      </a:lvl6pPr>
      <a:lvl7pPr marL="13491836" algn="l" defTabSz="2248639" rtl="0" eaLnBrk="1" latinLnBrk="0" hangingPunct="1">
        <a:defRPr sz="8800" kern="1200">
          <a:solidFill>
            <a:schemeClr val="tx1"/>
          </a:solidFill>
          <a:latin typeface="+mn-lt"/>
          <a:ea typeface="+mn-ea"/>
          <a:cs typeface="+mn-cs"/>
        </a:defRPr>
      </a:lvl7pPr>
      <a:lvl8pPr marL="15740475" algn="l" defTabSz="2248639" rtl="0" eaLnBrk="1" latinLnBrk="0" hangingPunct="1">
        <a:defRPr sz="8800" kern="1200">
          <a:solidFill>
            <a:schemeClr val="tx1"/>
          </a:solidFill>
          <a:latin typeface="+mn-lt"/>
          <a:ea typeface="+mn-ea"/>
          <a:cs typeface="+mn-cs"/>
        </a:defRPr>
      </a:lvl8pPr>
      <a:lvl9pPr marL="17989114" algn="l" defTabSz="2248639"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comments" Target="../comments/commen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3"/>
          <p:cNvSpPr txBox="1">
            <a:spLocks noChangeArrowheads="1"/>
          </p:cNvSpPr>
          <p:nvPr/>
        </p:nvSpPr>
        <p:spPr bwMode="auto">
          <a:xfrm>
            <a:off x="0" y="0"/>
            <a:ext cx="43891200" cy="4024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449728" tIns="224864" rIns="449728" bIns="224864">
            <a:spAutoFit/>
          </a:bodyPr>
          <a:lstStyle>
            <a:lvl1pPr eaLnBrk="0" hangingPunct="0">
              <a:defRPr sz="8500">
                <a:solidFill>
                  <a:schemeClr val="tx1"/>
                </a:solidFill>
                <a:latin typeface="Calibri" charset="0"/>
                <a:ea typeface="ＭＳ Ｐゴシック" charset="0"/>
                <a:cs typeface="ＭＳ Ｐゴシック" charset="0"/>
              </a:defRPr>
            </a:lvl1pPr>
            <a:lvl2pPr marL="742950" indent="-285750" eaLnBrk="0" hangingPunct="0">
              <a:defRPr sz="8500">
                <a:solidFill>
                  <a:schemeClr val="tx1"/>
                </a:solidFill>
                <a:latin typeface="Calibri" charset="0"/>
                <a:ea typeface="ＭＳ Ｐゴシック" charset="0"/>
              </a:defRPr>
            </a:lvl2pPr>
            <a:lvl3pPr marL="1143000" indent="-228600" eaLnBrk="0" hangingPunct="0">
              <a:defRPr sz="8500">
                <a:solidFill>
                  <a:schemeClr val="tx1"/>
                </a:solidFill>
                <a:latin typeface="Calibri" charset="0"/>
                <a:ea typeface="ＭＳ Ｐゴシック" charset="0"/>
              </a:defRPr>
            </a:lvl3pPr>
            <a:lvl4pPr marL="1600200" indent="-228600" eaLnBrk="0" hangingPunct="0">
              <a:defRPr sz="8500">
                <a:solidFill>
                  <a:schemeClr val="tx1"/>
                </a:solidFill>
                <a:latin typeface="Calibri" charset="0"/>
                <a:ea typeface="ＭＳ Ｐゴシック" charset="0"/>
              </a:defRPr>
            </a:lvl4pPr>
            <a:lvl5pPr marL="2057400" indent="-228600" eaLnBrk="0" hangingPunct="0">
              <a:defRPr sz="8500">
                <a:solidFill>
                  <a:schemeClr val="tx1"/>
                </a:solidFill>
                <a:latin typeface="Calibri" charset="0"/>
                <a:ea typeface="ＭＳ Ｐゴシック" charset="0"/>
              </a:defRPr>
            </a:lvl5pPr>
            <a:lvl6pPr marL="2514600" indent="-228600" defTabSz="2166938" eaLnBrk="0" fontAlgn="base" hangingPunct="0">
              <a:spcBef>
                <a:spcPct val="0"/>
              </a:spcBef>
              <a:spcAft>
                <a:spcPct val="0"/>
              </a:spcAft>
              <a:defRPr sz="8500">
                <a:solidFill>
                  <a:schemeClr val="tx1"/>
                </a:solidFill>
                <a:latin typeface="Calibri" charset="0"/>
                <a:ea typeface="ＭＳ Ｐゴシック" charset="0"/>
              </a:defRPr>
            </a:lvl6pPr>
            <a:lvl7pPr marL="2971800" indent="-228600" defTabSz="2166938" eaLnBrk="0" fontAlgn="base" hangingPunct="0">
              <a:spcBef>
                <a:spcPct val="0"/>
              </a:spcBef>
              <a:spcAft>
                <a:spcPct val="0"/>
              </a:spcAft>
              <a:defRPr sz="8500">
                <a:solidFill>
                  <a:schemeClr val="tx1"/>
                </a:solidFill>
                <a:latin typeface="Calibri" charset="0"/>
                <a:ea typeface="ＭＳ Ｐゴシック" charset="0"/>
              </a:defRPr>
            </a:lvl7pPr>
            <a:lvl8pPr marL="3429000" indent="-228600" defTabSz="2166938" eaLnBrk="0" fontAlgn="base" hangingPunct="0">
              <a:spcBef>
                <a:spcPct val="0"/>
              </a:spcBef>
              <a:spcAft>
                <a:spcPct val="0"/>
              </a:spcAft>
              <a:defRPr sz="8500">
                <a:solidFill>
                  <a:schemeClr val="tx1"/>
                </a:solidFill>
                <a:latin typeface="Calibri" charset="0"/>
                <a:ea typeface="ＭＳ Ｐゴシック" charset="0"/>
              </a:defRPr>
            </a:lvl8pPr>
            <a:lvl9pPr marL="3886200" indent="-228600" defTabSz="2166938" eaLnBrk="0" fontAlgn="base" hangingPunct="0">
              <a:spcBef>
                <a:spcPct val="0"/>
              </a:spcBef>
              <a:spcAft>
                <a:spcPct val="0"/>
              </a:spcAft>
              <a:defRPr sz="8500">
                <a:solidFill>
                  <a:schemeClr val="tx1"/>
                </a:solidFill>
                <a:latin typeface="Calibri" charset="0"/>
                <a:ea typeface="ＭＳ Ｐゴシック" charset="0"/>
              </a:defRPr>
            </a:lvl9pPr>
          </a:lstStyle>
          <a:p>
            <a:pPr algn="ctr" eaLnBrk="1" hangingPunct="1"/>
            <a:r>
              <a:rPr lang="en-US" sz="8800" dirty="0" smtClean="0">
                <a:solidFill>
                  <a:srgbClr val="FFFFFF"/>
                </a:solidFill>
                <a:latin typeface="Times New Roman" charset="0"/>
                <a:cs typeface="Times New Roman" charset="0"/>
              </a:rPr>
              <a:t>Mindfulness and Sleep Quality: The Importance of Acceptance</a:t>
            </a:r>
          </a:p>
          <a:p>
            <a:pPr algn="ctr" eaLnBrk="1" hangingPunct="1"/>
            <a:r>
              <a:rPr lang="en-US" sz="4800" dirty="0" smtClean="0">
                <a:latin typeface="Times New Roman" charset="0"/>
                <a:cs typeface="Times New Roman" charset="0"/>
              </a:rPr>
              <a:t>Christina </a:t>
            </a:r>
            <a:r>
              <a:rPr lang="en-US" sz="4800" dirty="0" err="1" smtClean="0">
                <a:latin typeface="Times New Roman" charset="0"/>
                <a:cs typeface="Times New Roman" charset="0"/>
              </a:rPr>
              <a:t>Barrasso</a:t>
            </a:r>
            <a:r>
              <a:rPr lang="en-US" sz="4800" dirty="0" smtClean="0">
                <a:latin typeface="Times New Roman" charset="0"/>
                <a:cs typeface="Times New Roman" charset="0"/>
              </a:rPr>
              <a:t>, M.A.</a:t>
            </a:r>
            <a:r>
              <a:rPr lang="en-US" sz="4800" baseline="-50000" dirty="0" smtClean="0">
                <a:latin typeface="Times New Roman" charset="0"/>
                <a:cs typeface="Times New Roman" charset="0"/>
              </a:rPr>
              <a:t> </a:t>
            </a:r>
            <a:r>
              <a:rPr lang="en-US" sz="4800" baseline="30000" dirty="0" smtClean="0">
                <a:latin typeface="Times New Roman" charset="0"/>
                <a:cs typeface="Times New Roman" charset="0"/>
              </a:rPr>
              <a:t>1</a:t>
            </a:r>
            <a:r>
              <a:rPr lang="en-US" sz="4800" dirty="0" smtClean="0">
                <a:latin typeface="Times New Roman" charset="0"/>
                <a:cs typeface="Times New Roman" charset="0"/>
              </a:rPr>
              <a:t>, Karolina </a:t>
            </a:r>
            <a:r>
              <a:rPr lang="en-US" sz="4800" dirty="0" err="1" smtClean="0">
                <a:latin typeface="Times New Roman" charset="0"/>
                <a:cs typeface="Times New Roman" charset="0"/>
              </a:rPr>
              <a:t>Kowarz</a:t>
            </a:r>
            <a:r>
              <a:rPr lang="en-US" sz="4800" dirty="0" smtClean="0">
                <a:latin typeface="Times New Roman" charset="0"/>
                <a:cs typeface="Times New Roman" charset="0"/>
              </a:rPr>
              <a:t>,  M.A.</a:t>
            </a:r>
            <a:r>
              <a:rPr lang="en-US" sz="4800" baseline="-50000" dirty="0" smtClean="0">
                <a:latin typeface="Times New Roman" charset="0"/>
                <a:cs typeface="Times New Roman" charset="0"/>
              </a:rPr>
              <a:t> </a:t>
            </a:r>
            <a:r>
              <a:rPr lang="en-US" sz="4800" baseline="30000" dirty="0" smtClean="0">
                <a:latin typeface="Times New Roman" charset="0"/>
                <a:cs typeface="Times New Roman" charset="0"/>
              </a:rPr>
              <a:t>1</a:t>
            </a:r>
            <a:r>
              <a:rPr lang="en-US" sz="4800" dirty="0" smtClean="0">
                <a:latin typeface="Times New Roman" charset="0"/>
                <a:cs typeface="Times New Roman" charset="0"/>
              </a:rPr>
              <a:t>,  </a:t>
            </a:r>
            <a:r>
              <a:rPr lang="en-US" sz="4800" dirty="0" err="1" smtClean="0">
                <a:latin typeface="Times New Roman" charset="0"/>
                <a:cs typeface="Times New Roman" charset="0"/>
              </a:rPr>
              <a:t>Dasa</a:t>
            </a:r>
            <a:r>
              <a:rPr lang="en-US" sz="4800" dirty="0" smtClean="0">
                <a:latin typeface="Times New Roman" charset="0"/>
                <a:cs typeface="Times New Roman" charset="0"/>
              </a:rPr>
              <a:t> </a:t>
            </a:r>
            <a:r>
              <a:rPr lang="en-US" sz="4800" dirty="0" err="1" smtClean="0">
                <a:latin typeface="Times New Roman" charset="0"/>
                <a:cs typeface="Times New Roman" charset="0"/>
              </a:rPr>
              <a:t>Jendrusakova</a:t>
            </a:r>
            <a:r>
              <a:rPr lang="en-US" sz="4800" dirty="0" smtClean="0">
                <a:latin typeface="Times New Roman" charset="0"/>
                <a:cs typeface="Times New Roman" charset="0"/>
              </a:rPr>
              <a:t>, M.A.</a:t>
            </a:r>
            <a:r>
              <a:rPr lang="en-US" sz="4800" baseline="30000" dirty="0" smtClean="0">
                <a:latin typeface="Times New Roman" charset="0"/>
                <a:cs typeface="Times New Roman" charset="0"/>
              </a:rPr>
              <a:t> 1</a:t>
            </a:r>
            <a:r>
              <a:rPr lang="en-US" sz="4800" dirty="0" smtClean="0">
                <a:latin typeface="Times New Roman" charset="0"/>
                <a:cs typeface="Times New Roman" charset="0"/>
              </a:rPr>
              <a:t>,  Jennifer Block-Lerner, Ph.D.</a:t>
            </a:r>
            <a:r>
              <a:rPr lang="en-US" sz="4800" baseline="-50000" dirty="0" smtClean="0">
                <a:latin typeface="Times New Roman" charset="0"/>
                <a:cs typeface="Times New Roman" charset="0"/>
              </a:rPr>
              <a:t> </a:t>
            </a:r>
            <a:r>
              <a:rPr lang="en-US" sz="4800" baseline="30000" dirty="0" smtClean="0">
                <a:latin typeface="Times New Roman" charset="0"/>
                <a:cs typeface="Times New Roman" charset="0"/>
              </a:rPr>
              <a:t>1</a:t>
            </a:r>
            <a:r>
              <a:rPr lang="en-US" sz="4800" dirty="0" smtClean="0">
                <a:latin typeface="Times New Roman" charset="0"/>
                <a:cs typeface="Times New Roman" charset="0"/>
              </a:rPr>
              <a:t>,  &amp; </a:t>
            </a:r>
            <a:r>
              <a:rPr lang="en-US" sz="4800" dirty="0" err="1" smtClean="0">
                <a:latin typeface="Times New Roman" charset="0"/>
                <a:cs typeface="Times New Roman" charset="0"/>
              </a:rPr>
              <a:t>LeeAnn</a:t>
            </a:r>
            <a:r>
              <a:rPr lang="en-US" sz="4800" dirty="0" smtClean="0">
                <a:latin typeface="Times New Roman" charset="0"/>
                <a:cs typeface="Times New Roman" charset="0"/>
              </a:rPr>
              <a:t> </a:t>
            </a:r>
            <a:r>
              <a:rPr lang="en-US" sz="4800" dirty="0" err="1" smtClean="0">
                <a:latin typeface="Times New Roman" charset="0"/>
                <a:cs typeface="Times New Roman" charset="0"/>
              </a:rPr>
              <a:t>Cardaciotto</a:t>
            </a:r>
            <a:r>
              <a:rPr lang="en-US" sz="4800" dirty="0" smtClean="0">
                <a:latin typeface="Times New Roman" charset="0"/>
                <a:cs typeface="Times New Roman" charset="0"/>
              </a:rPr>
              <a:t>, Ph.D.</a:t>
            </a:r>
            <a:r>
              <a:rPr lang="en-US" sz="4800" baseline="30000" dirty="0" smtClean="0">
                <a:latin typeface="Times New Roman" charset="0"/>
                <a:cs typeface="Times New Roman" charset="0"/>
              </a:rPr>
              <a:t>2</a:t>
            </a:r>
            <a:endParaRPr lang="en-US" sz="4800" baseline="30000" dirty="0">
              <a:latin typeface="Times New Roman" charset="0"/>
              <a:cs typeface="Times New Roman" charset="0"/>
            </a:endParaRPr>
          </a:p>
          <a:p>
            <a:pPr algn="ctr" eaLnBrk="1" hangingPunct="1"/>
            <a:r>
              <a:rPr lang="en-US" sz="4800" dirty="0" smtClean="0">
                <a:latin typeface="Times New Roman" charset="0"/>
                <a:cs typeface="Times New Roman" charset="0"/>
              </a:rPr>
              <a:t>Kean University</a:t>
            </a:r>
            <a:r>
              <a:rPr lang="en-US" sz="4800" baseline="30000" dirty="0" smtClean="0">
                <a:latin typeface="Times New Roman" charset="0"/>
                <a:cs typeface="Times New Roman" charset="0"/>
              </a:rPr>
              <a:t>1</a:t>
            </a:r>
          </a:p>
          <a:p>
            <a:pPr algn="ctr" eaLnBrk="1" hangingPunct="1"/>
            <a:r>
              <a:rPr lang="en-US" sz="4800" dirty="0" smtClean="0">
                <a:solidFill>
                  <a:srgbClr val="FFFFFF"/>
                </a:solidFill>
                <a:latin typeface="Times New Roman" charset="0"/>
                <a:cs typeface="Times New Roman" charset="0"/>
              </a:rPr>
              <a:t>La Salle University</a:t>
            </a:r>
            <a:r>
              <a:rPr lang="en-US" sz="4800" baseline="30000" dirty="0" smtClean="0">
                <a:solidFill>
                  <a:srgbClr val="FFFFFF"/>
                </a:solidFill>
                <a:latin typeface="Times New Roman" charset="0"/>
                <a:cs typeface="Times New Roman" charset="0"/>
              </a:rPr>
              <a:t>2</a:t>
            </a:r>
            <a:endParaRPr lang="en-US" sz="4800" baseline="30000" dirty="0">
              <a:solidFill>
                <a:srgbClr val="FFFFFF"/>
              </a:solidFill>
              <a:latin typeface="Times New Roman" charset="0"/>
              <a:cs typeface="Times New Roman" charset="0"/>
            </a:endParaRPr>
          </a:p>
        </p:txBody>
      </p:sp>
      <p:sp>
        <p:nvSpPr>
          <p:cNvPr id="6" name="TextBox 5"/>
          <p:cNvSpPr txBox="1"/>
          <p:nvPr/>
        </p:nvSpPr>
        <p:spPr>
          <a:xfrm>
            <a:off x="318053" y="3979783"/>
            <a:ext cx="14388547" cy="37798379"/>
          </a:xfrm>
          <a:prstGeom prst="rect">
            <a:avLst/>
          </a:prstGeom>
          <a:noFill/>
        </p:spPr>
        <p:txBody>
          <a:bodyPr wrap="square" lIns="94823" tIns="47412" rIns="94823" bIns="47412" anchor="ctr">
            <a:spAutoFit/>
          </a:bodyPr>
          <a:lstStyle>
            <a:lvl1pPr>
              <a:defRPr sz="8500">
                <a:solidFill>
                  <a:schemeClr val="tx1"/>
                </a:solidFill>
                <a:latin typeface="Calibri" charset="0"/>
                <a:ea typeface="ＭＳ Ｐゴシック" charset="0"/>
                <a:cs typeface="ＭＳ Ｐゴシック" charset="0"/>
              </a:defRPr>
            </a:lvl1pPr>
            <a:lvl2pPr marL="742950" indent="-285750">
              <a:defRPr sz="8500">
                <a:solidFill>
                  <a:schemeClr val="tx1"/>
                </a:solidFill>
                <a:latin typeface="Calibri" charset="0"/>
                <a:ea typeface="ＭＳ Ｐゴシック" charset="0"/>
              </a:defRPr>
            </a:lvl2pPr>
            <a:lvl3pPr marL="1143000" indent="-228600">
              <a:defRPr sz="8500">
                <a:solidFill>
                  <a:schemeClr val="tx1"/>
                </a:solidFill>
                <a:latin typeface="Calibri" charset="0"/>
                <a:ea typeface="ＭＳ Ｐゴシック" charset="0"/>
              </a:defRPr>
            </a:lvl3pPr>
            <a:lvl4pPr marL="1600200" indent="-228600">
              <a:defRPr sz="8500">
                <a:solidFill>
                  <a:schemeClr val="tx1"/>
                </a:solidFill>
                <a:latin typeface="Calibri" charset="0"/>
                <a:ea typeface="ＭＳ Ｐゴシック" charset="0"/>
              </a:defRPr>
            </a:lvl4pPr>
            <a:lvl5pPr marL="2057400" indent="-228600">
              <a:defRPr sz="8500">
                <a:solidFill>
                  <a:schemeClr val="tx1"/>
                </a:solidFill>
                <a:latin typeface="Calibri" charset="0"/>
                <a:ea typeface="ＭＳ Ｐゴシック" charset="0"/>
              </a:defRPr>
            </a:lvl5pPr>
            <a:lvl6pPr marL="2514600" indent="-228600" defTabSz="2166938" fontAlgn="base">
              <a:spcBef>
                <a:spcPct val="0"/>
              </a:spcBef>
              <a:spcAft>
                <a:spcPct val="0"/>
              </a:spcAft>
              <a:defRPr sz="8500">
                <a:solidFill>
                  <a:schemeClr val="tx1"/>
                </a:solidFill>
                <a:latin typeface="Calibri" charset="0"/>
                <a:ea typeface="ＭＳ Ｐゴシック" charset="0"/>
              </a:defRPr>
            </a:lvl6pPr>
            <a:lvl7pPr marL="2971800" indent="-228600" defTabSz="2166938" fontAlgn="base">
              <a:spcBef>
                <a:spcPct val="0"/>
              </a:spcBef>
              <a:spcAft>
                <a:spcPct val="0"/>
              </a:spcAft>
              <a:defRPr sz="8500">
                <a:solidFill>
                  <a:schemeClr val="tx1"/>
                </a:solidFill>
                <a:latin typeface="Calibri" charset="0"/>
                <a:ea typeface="ＭＳ Ｐゴシック" charset="0"/>
              </a:defRPr>
            </a:lvl7pPr>
            <a:lvl8pPr marL="3429000" indent="-228600" defTabSz="2166938" fontAlgn="base">
              <a:spcBef>
                <a:spcPct val="0"/>
              </a:spcBef>
              <a:spcAft>
                <a:spcPct val="0"/>
              </a:spcAft>
              <a:defRPr sz="8500">
                <a:solidFill>
                  <a:schemeClr val="tx1"/>
                </a:solidFill>
                <a:latin typeface="Calibri" charset="0"/>
                <a:ea typeface="ＭＳ Ｐゴシック" charset="0"/>
              </a:defRPr>
            </a:lvl8pPr>
            <a:lvl9pPr marL="3886200" indent="-228600" defTabSz="2166938" fontAlgn="base">
              <a:spcBef>
                <a:spcPct val="0"/>
              </a:spcBef>
              <a:spcAft>
                <a:spcPct val="0"/>
              </a:spcAft>
              <a:defRPr sz="8500">
                <a:solidFill>
                  <a:schemeClr val="tx1"/>
                </a:solidFill>
                <a:latin typeface="Calibri" charset="0"/>
                <a:ea typeface="ＭＳ Ｐゴシック" charset="0"/>
              </a:defRPr>
            </a:lvl9pPr>
          </a:lstStyle>
          <a:p>
            <a:pPr algn="ctr">
              <a:defRPr/>
            </a:pPr>
            <a:r>
              <a:rPr lang="en-US" sz="4600" b="1" u="sng" dirty="0" smtClean="0">
                <a:latin typeface="Times New Roman" charset="0"/>
                <a:cs typeface="Times New Roman" charset="0"/>
              </a:rPr>
              <a:t>INTRODUCTION</a:t>
            </a:r>
          </a:p>
          <a:p>
            <a:pPr algn="ctr">
              <a:defRPr/>
            </a:pPr>
            <a:endParaRPr lang="en-US" sz="4600" b="1" u="sng" dirty="0" smtClean="0">
              <a:latin typeface="Times New Roman" charset="0"/>
              <a:cs typeface="Times New Roman" charset="0"/>
            </a:endParaRPr>
          </a:p>
          <a:p>
            <a:pPr algn="just" defTabSz="2248639" fontAlgn="auto">
              <a:spcBef>
                <a:spcPts val="0"/>
              </a:spcBef>
              <a:spcAft>
                <a:spcPts val="0"/>
              </a:spcAft>
              <a:defRPr/>
            </a:pPr>
            <a:r>
              <a:rPr lang="en-US" sz="4400" dirty="0" smtClean="0">
                <a:latin typeface="Times New Roman" pitchFamily="18" charset="0"/>
                <a:cs typeface="Times New Roman" pitchFamily="18" charset="0"/>
              </a:rPr>
              <a:t>Research has shown that mindfulness and acceptance-based approaches, such as ACT, are associated with improved sleep quality in a range of populations (</a:t>
            </a:r>
            <a:r>
              <a:rPr lang="en-US" sz="4400" dirty="0" err="1" smtClean="0">
                <a:latin typeface="Times New Roman" pitchFamily="18" charset="0"/>
                <a:cs typeface="Times New Roman" pitchFamily="18" charset="0"/>
              </a:rPr>
              <a:t>Klatt</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Buckworth</a:t>
            </a:r>
            <a:r>
              <a:rPr lang="en-US" sz="4400" dirty="0" smtClean="0">
                <a:latin typeface="Times New Roman" pitchFamily="18" charset="0"/>
                <a:cs typeface="Times New Roman" pitchFamily="18" charset="0"/>
              </a:rPr>
              <a:t>, &amp; Malarkey, 2008).  These findings are particularly relevant to undergraduate students, as the prevalence of sleep difficulties within college populations is twice as high as in the general population (Brown, </a:t>
            </a:r>
            <a:r>
              <a:rPr lang="en-US" sz="4400" dirty="0" err="1" smtClean="0">
                <a:latin typeface="Times New Roman" pitchFamily="18" charset="0"/>
                <a:cs typeface="Times New Roman" pitchFamily="18" charset="0"/>
              </a:rPr>
              <a:t>Buboltz</a:t>
            </a:r>
            <a:r>
              <a:rPr lang="en-US" sz="4400" dirty="0" smtClean="0">
                <a:latin typeface="Times New Roman" pitchFamily="18" charset="0"/>
                <a:cs typeface="Times New Roman" pitchFamily="18" charset="0"/>
              </a:rPr>
              <a:t>, &amp; </a:t>
            </a:r>
            <a:r>
              <a:rPr lang="en-US" sz="4400" dirty="0" err="1" smtClean="0">
                <a:latin typeface="Times New Roman" pitchFamily="18" charset="0"/>
                <a:cs typeface="Times New Roman" pitchFamily="18" charset="0"/>
              </a:rPr>
              <a:t>Soper</a:t>
            </a:r>
            <a:r>
              <a:rPr lang="en-US" sz="4400" dirty="0" smtClean="0">
                <a:latin typeface="Times New Roman" pitchFamily="18" charset="0"/>
                <a:cs typeface="Times New Roman" pitchFamily="18" charset="0"/>
              </a:rPr>
              <a:t>, 2001).  This is concerning, as studies have shown that poor quality and/or insufficient amounts of sleep serve as predictors of overall poor academic performance (</a:t>
            </a:r>
            <a:r>
              <a:rPr lang="en-US" sz="4400" dirty="0" err="1" smtClean="0">
                <a:latin typeface="Times New Roman" pitchFamily="18" charset="0"/>
                <a:cs typeface="Times New Roman" pitchFamily="18" charset="0"/>
              </a:rPr>
              <a:t>Gaultney</a:t>
            </a:r>
            <a:r>
              <a:rPr lang="en-US" sz="4400" dirty="0" smtClean="0">
                <a:latin typeface="Times New Roman" pitchFamily="18" charset="0"/>
                <a:cs typeface="Times New Roman" pitchFamily="18" charset="0"/>
              </a:rPr>
              <a:t>, 2010; Gilbert &amp; Weaver, 2010).   Further reason for concern comes from a study that investigated the effects of sleep deprivation on a math effort task in undergraduate students.  Results indicated that participants assigned to the sleep loss group focused on less challenging math problems (Engle-Friedman, Golan, </a:t>
            </a:r>
            <a:r>
              <a:rPr lang="en-US" sz="4400" dirty="0" err="1" smtClean="0">
                <a:latin typeface="Times New Roman" pitchFamily="18" charset="0"/>
                <a:cs typeface="Times New Roman" pitchFamily="18" charset="0"/>
              </a:rPr>
              <a:t>Ventuneac</a:t>
            </a:r>
            <a:r>
              <a:rPr lang="en-US" sz="4400" dirty="0" smtClean="0">
                <a:latin typeface="Times New Roman" pitchFamily="18" charset="0"/>
                <a:cs typeface="Times New Roman" pitchFamily="18" charset="0"/>
              </a:rPr>
              <a:t>, Davis, Jefferson, &amp; Major, 2003).  As such, sleep deprivation was shown to set limitations on individuals’ cognitive functioning.  Similarly, studies have shown that healthier sleep behaviors predict general well-being (Brown &amp; Ryan, 2003).  Thus, it seems likely that such a population will benefit from interventions aimed at improving sleep.  This would not only target students’ academic performance, but also overall quality of life. </a:t>
            </a:r>
          </a:p>
          <a:p>
            <a:pPr algn="just"/>
            <a:endParaRPr lang="en-US" sz="4400"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Mindfulness can be defined as “paying attention in a particular way: on purpose, in the present moment, and nonjudgmentally" (</a:t>
            </a:r>
            <a:r>
              <a:rPr lang="en-US" sz="4400" dirty="0" err="1" smtClean="0">
                <a:latin typeface="Times New Roman" pitchFamily="18" charset="0"/>
                <a:cs typeface="Times New Roman" pitchFamily="18" charset="0"/>
              </a:rPr>
              <a:t>Kabat-Zinn</a:t>
            </a:r>
            <a:r>
              <a:rPr lang="en-US" sz="4400" dirty="0" smtClean="0">
                <a:latin typeface="Times New Roman" pitchFamily="18" charset="0"/>
                <a:cs typeface="Times New Roman" pitchFamily="18" charset="0"/>
              </a:rPr>
              <a:t>, 1994, p. 4).  The current literature, while preliminarily supporting the value of mindfulness-based techniques for sleep improvement, is just beginning to understand associations between dispositional mindfulness and processes related to sleep.  The few studies that have addressed this issue have either utilized measures that emphasize one element of mindfulness or that consider all elements together (Howell, </a:t>
            </a:r>
            <a:r>
              <a:rPr lang="en-US" sz="4400" dirty="0" err="1" smtClean="0">
                <a:latin typeface="Times New Roman" pitchFamily="18" charset="0"/>
                <a:cs typeface="Times New Roman" pitchFamily="18" charset="0"/>
              </a:rPr>
              <a:t>Digdon</a:t>
            </a:r>
            <a:r>
              <a:rPr lang="en-US" sz="4400" dirty="0" smtClean="0">
                <a:latin typeface="Times New Roman" pitchFamily="18" charset="0"/>
                <a:cs typeface="Times New Roman" pitchFamily="18" charset="0"/>
              </a:rPr>
              <a:t>, &amp; </a:t>
            </a:r>
            <a:r>
              <a:rPr lang="en-US" sz="4400" dirty="0" err="1" smtClean="0">
                <a:latin typeface="Times New Roman" pitchFamily="18" charset="0"/>
                <a:cs typeface="Times New Roman" pitchFamily="18" charset="0"/>
              </a:rPr>
              <a:t>Buro</a:t>
            </a:r>
            <a:r>
              <a:rPr lang="en-US" sz="4400" dirty="0" smtClean="0">
                <a:latin typeface="Times New Roman" pitchFamily="18" charset="0"/>
                <a:cs typeface="Times New Roman" pitchFamily="18" charset="0"/>
              </a:rPr>
              <a:t>, 2010; Howell, </a:t>
            </a:r>
            <a:r>
              <a:rPr lang="en-US" sz="4400" dirty="0" err="1" smtClean="0">
                <a:latin typeface="Times New Roman" pitchFamily="18" charset="0"/>
                <a:cs typeface="Times New Roman" pitchFamily="18" charset="0"/>
              </a:rPr>
              <a:t>Digdon</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Buro</a:t>
            </a:r>
            <a:r>
              <a:rPr lang="en-US" sz="4400" dirty="0" smtClean="0">
                <a:latin typeface="Times New Roman" pitchFamily="18" charset="0"/>
                <a:cs typeface="Times New Roman" pitchFamily="18" charset="0"/>
              </a:rPr>
              <a:t>, &amp; </a:t>
            </a:r>
            <a:r>
              <a:rPr lang="en-US" sz="4400" dirty="0" err="1" smtClean="0">
                <a:latin typeface="Times New Roman" pitchFamily="18" charset="0"/>
                <a:cs typeface="Times New Roman" pitchFamily="18" charset="0"/>
              </a:rPr>
              <a:t>Sheptycki</a:t>
            </a:r>
            <a:r>
              <a:rPr lang="en-US" sz="4400" dirty="0" smtClean="0">
                <a:latin typeface="Times New Roman" pitchFamily="18" charset="0"/>
                <a:cs typeface="Times New Roman" pitchFamily="18" charset="0"/>
              </a:rPr>
              <a:t>, 2008).  Thus, the present study’s focus is to explore the roles of the acceptance and awareness components separately in college students’ sleep quality.  Such exploration should inform the creation and implementation of more effective interventions aimed at improving the sleep quality of the college population.</a:t>
            </a:r>
            <a:endParaRPr lang="en-US" sz="4400" b="1" u="sng" dirty="0">
              <a:latin typeface="Times New Roman" pitchFamily="18" charset="0"/>
              <a:cs typeface="Times New Roman" pitchFamily="18" charset="0"/>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smtClean="0">
              <a:latin typeface="Times New Roman"/>
              <a:cs typeface="Times New Roman"/>
            </a:endParaRPr>
          </a:p>
          <a:p>
            <a:pPr algn="ctr" defTabSz="2248639" fontAlgn="auto">
              <a:spcBef>
                <a:spcPts val="0"/>
              </a:spcBef>
              <a:spcAft>
                <a:spcPts val="0"/>
              </a:spcAft>
              <a:defRPr/>
            </a:pPr>
            <a:endParaRPr lang="en-US" sz="4600" b="1" u="sng" dirty="0">
              <a:latin typeface="Times New Roman"/>
              <a:cs typeface="Times New Roman"/>
            </a:endParaRPr>
          </a:p>
        </p:txBody>
      </p:sp>
      <p:sp>
        <p:nvSpPr>
          <p:cNvPr id="13316" name="TextBox 19"/>
          <p:cNvSpPr txBox="1">
            <a:spLocks noChangeArrowheads="1"/>
          </p:cNvSpPr>
          <p:nvPr/>
        </p:nvSpPr>
        <p:spPr bwMode="auto">
          <a:xfrm>
            <a:off x="28270202" y="20574000"/>
            <a:ext cx="15223433" cy="231636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4823" tIns="47412" rIns="94823" bIns="47412">
            <a:spAutoFit/>
          </a:bodyPr>
          <a:lstStyle>
            <a:lvl1pPr eaLnBrk="0" hangingPunct="0">
              <a:defRPr sz="8500">
                <a:solidFill>
                  <a:schemeClr val="tx1"/>
                </a:solidFill>
                <a:latin typeface="Calibri" charset="0"/>
                <a:ea typeface="ＭＳ Ｐゴシック" charset="0"/>
                <a:cs typeface="ＭＳ Ｐゴシック" charset="0"/>
              </a:defRPr>
            </a:lvl1pPr>
            <a:lvl2pPr marL="742950" indent="-285750" eaLnBrk="0" hangingPunct="0">
              <a:defRPr sz="8500">
                <a:solidFill>
                  <a:schemeClr val="tx1"/>
                </a:solidFill>
                <a:latin typeface="Calibri" charset="0"/>
                <a:ea typeface="ＭＳ Ｐゴシック" charset="0"/>
              </a:defRPr>
            </a:lvl2pPr>
            <a:lvl3pPr marL="1143000" indent="-228600" eaLnBrk="0" hangingPunct="0">
              <a:defRPr sz="8500">
                <a:solidFill>
                  <a:schemeClr val="tx1"/>
                </a:solidFill>
                <a:latin typeface="Calibri" charset="0"/>
                <a:ea typeface="ＭＳ Ｐゴシック" charset="0"/>
              </a:defRPr>
            </a:lvl3pPr>
            <a:lvl4pPr marL="1600200" indent="-228600" eaLnBrk="0" hangingPunct="0">
              <a:defRPr sz="8500">
                <a:solidFill>
                  <a:schemeClr val="tx1"/>
                </a:solidFill>
                <a:latin typeface="Calibri" charset="0"/>
                <a:ea typeface="ＭＳ Ｐゴシック" charset="0"/>
              </a:defRPr>
            </a:lvl4pPr>
            <a:lvl5pPr marL="2057400" indent="-228600" eaLnBrk="0" hangingPunct="0">
              <a:defRPr sz="8500">
                <a:solidFill>
                  <a:schemeClr val="tx1"/>
                </a:solidFill>
                <a:latin typeface="Calibri" charset="0"/>
                <a:ea typeface="ＭＳ Ｐゴシック" charset="0"/>
              </a:defRPr>
            </a:lvl5pPr>
            <a:lvl6pPr marL="2514600" indent="-228600" defTabSz="2166938" eaLnBrk="0" fontAlgn="base" hangingPunct="0">
              <a:spcBef>
                <a:spcPct val="0"/>
              </a:spcBef>
              <a:spcAft>
                <a:spcPct val="0"/>
              </a:spcAft>
              <a:defRPr sz="8500">
                <a:solidFill>
                  <a:schemeClr val="tx1"/>
                </a:solidFill>
                <a:latin typeface="Calibri" charset="0"/>
                <a:ea typeface="ＭＳ Ｐゴシック" charset="0"/>
              </a:defRPr>
            </a:lvl6pPr>
            <a:lvl7pPr marL="2971800" indent="-228600" defTabSz="2166938" eaLnBrk="0" fontAlgn="base" hangingPunct="0">
              <a:spcBef>
                <a:spcPct val="0"/>
              </a:spcBef>
              <a:spcAft>
                <a:spcPct val="0"/>
              </a:spcAft>
              <a:defRPr sz="8500">
                <a:solidFill>
                  <a:schemeClr val="tx1"/>
                </a:solidFill>
                <a:latin typeface="Calibri" charset="0"/>
                <a:ea typeface="ＭＳ Ｐゴシック" charset="0"/>
              </a:defRPr>
            </a:lvl7pPr>
            <a:lvl8pPr marL="3429000" indent="-228600" defTabSz="2166938" eaLnBrk="0" fontAlgn="base" hangingPunct="0">
              <a:spcBef>
                <a:spcPct val="0"/>
              </a:spcBef>
              <a:spcAft>
                <a:spcPct val="0"/>
              </a:spcAft>
              <a:defRPr sz="8500">
                <a:solidFill>
                  <a:schemeClr val="tx1"/>
                </a:solidFill>
                <a:latin typeface="Calibri" charset="0"/>
                <a:ea typeface="ＭＳ Ｐゴシック" charset="0"/>
              </a:defRPr>
            </a:lvl8pPr>
            <a:lvl9pPr marL="3886200" indent="-228600" defTabSz="2166938" eaLnBrk="0" fontAlgn="base" hangingPunct="0">
              <a:spcBef>
                <a:spcPct val="0"/>
              </a:spcBef>
              <a:spcAft>
                <a:spcPct val="0"/>
              </a:spcAft>
              <a:defRPr sz="8500">
                <a:solidFill>
                  <a:schemeClr val="tx1"/>
                </a:solidFill>
                <a:latin typeface="Calibri" charset="0"/>
                <a:ea typeface="ＭＳ Ｐゴシック" charset="0"/>
              </a:defRPr>
            </a:lvl9pPr>
          </a:lstStyle>
          <a:p>
            <a:pPr algn="ctr" eaLnBrk="1" hangingPunct="1"/>
            <a:endParaRPr lang="en-US" sz="4400" b="1" u="sng" dirty="0" smtClean="0">
              <a:latin typeface="Times New Roman" charset="0"/>
              <a:cs typeface="Times New Roman" charset="0"/>
            </a:endParaRPr>
          </a:p>
          <a:p>
            <a:pPr algn="ctr" eaLnBrk="1" hangingPunct="1"/>
            <a:r>
              <a:rPr lang="en-US" sz="4400" b="1" u="sng" dirty="0" smtClean="0">
                <a:latin typeface="Times New Roman" charset="0"/>
                <a:cs typeface="Times New Roman" charset="0"/>
              </a:rPr>
              <a:t>DISCUSSION</a:t>
            </a:r>
          </a:p>
          <a:p>
            <a:pPr algn="just"/>
            <a:r>
              <a:rPr lang="en-US" sz="4400" dirty="0" smtClean="0">
                <a:latin typeface="Times New Roman" pitchFamily="18" charset="0"/>
                <a:cs typeface="Times New Roman" pitchFamily="18" charset="0"/>
              </a:rPr>
              <a:t>Our findings suggest the value of targeting sleep quality in college students via interventions that help individuals accept their thoughts, feelings, and bodily sensations.  Using the PHLMS, we were able to examine acceptance and awareness separately.  Interestingly, at a zero-order level, awareness and acceptance were significantly associated with sleep quality in opposite directions, suggesting that increasing awareness but not acceptance may result in poorer sleep quality; future studies should aim to examine these  potential interaction effects.  Consistent with suggestions made by </a:t>
            </a:r>
            <a:r>
              <a:rPr lang="en-US" sz="4400" dirty="0" err="1" smtClean="0">
                <a:latin typeface="Times New Roman" pitchFamily="18" charset="0"/>
                <a:cs typeface="Times New Roman" pitchFamily="18" charset="0"/>
              </a:rPr>
              <a:t>Lundh</a:t>
            </a:r>
            <a:r>
              <a:rPr lang="en-US" sz="4400" dirty="0" smtClean="0">
                <a:latin typeface="Times New Roman" pitchFamily="18" charset="0"/>
                <a:cs typeface="Times New Roman" pitchFamily="18" charset="0"/>
              </a:rPr>
              <a:t> (2005), the present study offers evidence of the significant association between experiential acceptance and sleep quality.   Further, it suggests that future research on health behaviors such as sleep should continue to employ assessment of separate elements of “mindfulness” or of the </a:t>
            </a:r>
            <a:r>
              <a:rPr lang="en-US" sz="4400" dirty="0" err="1" smtClean="0">
                <a:latin typeface="Times New Roman" pitchFamily="18" charset="0"/>
                <a:cs typeface="Times New Roman" pitchFamily="18" charset="0"/>
              </a:rPr>
              <a:t>hexaflex</a:t>
            </a:r>
            <a:r>
              <a:rPr lang="en-US" sz="4400" dirty="0" smtClean="0">
                <a:latin typeface="Times New Roman" pitchFamily="18" charset="0"/>
                <a:cs typeface="Times New Roman" pitchFamily="18" charset="0"/>
              </a:rPr>
              <a:t> model (e.g., contact with the present moment and acceptance); breaking down such multifaceted constructs will likely offer clearer  implications for </a:t>
            </a:r>
            <a:r>
              <a:rPr lang="en-US" sz="4400" smtClean="0">
                <a:latin typeface="Times New Roman" pitchFamily="18" charset="0"/>
                <a:cs typeface="Times New Roman" pitchFamily="18" charset="0"/>
              </a:rPr>
              <a:t>treatment.</a:t>
            </a:r>
            <a:r>
              <a:rPr lang="en-US" sz="4400" dirty="0" smtClean="0">
                <a:latin typeface="Times New Roman" pitchFamily="18" charset="0"/>
                <a:cs typeface="Times New Roman" pitchFamily="18" charset="0"/>
              </a:rPr>
              <a:t>	</a:t>
            </a:r>
          </a:p>
          <a:p>
            <a:pPr algn="ctr"/>
            <a:endParaRPr lang="en-US" sz="4400" dirty="0" smtClean="0">
              <a:latin typeface="Times New Roman" pitchFamily="18" charset="0"/>
              <a:cs typeface="Times New Roman" pitchFamily="18" charset="0"/>
            </a:endParaRPr>
          </a:p>
          <a:p>
            <a:pPr algn="ctr"/>
            <a:endParaRPr lang="en-US" sz="4400" dirty="0" smtClean="0">
              <a:latin typeface="Times New Roman" pitchFamily="18" charset="0"/>
              <a:cs typeface="Times New Roman" pitchFamily="18" charset="0"/>
            </a:endParaRPr>
          </a:p>
          <a:p>
            <a:pPr algn="ctr"/>
            <a:endParaRPr lang="en-US" sz="4400" dirty="0" smtClean="0">
              <a:latin typeface="Times New Roman" pitchFamily="18" charset="0"/>
              <a:cs typeface="Times New Roman" pitchFamily="18" charset="0"/>
            </a:endParaRPr>
          </a:p>
          <a:p>
            <a:pPr algn="ctr"/>
            <a:endParaRPr lang="en-US" sz="4400" dirty="0" smtClean="0">
              <a:latin typeface="Times New Roman" pitchFamily="18" charset="0"/>
              <a:cs typeface="Times New Roman" pitchFamily="18" charset="0"/>
            </a:endParaRPr>
          </a:p>
          <a:p>
            <a:pPr algn="ctr"/>
            <a:endParaRPr lang="en-US" sz="4400" dirty="0" smtClean="0">
              <a:latin typeface="Times New Roman" pitchFamily="18" charset="0"/>
              <a:cs typeface="Times New Roman" pitchFamily="18" charset="0"/>
            </a:endParaRPr>
          </a:p>
          <a:p>
            <a:pPr algn="ctr"/>
            <a:endParaRPr lang="en-US" sz="4400" dirty="0" smtClean="0">
              <a:latin typeface="Times New Roman" pitchFamily="18" charset="0"/>
              <a:cs typeface="Times New Roman" pitchFamily="18" charset="0"/>
            </a:endParaRPr>
          </a:p>
          <a:p>
            <a:pPr algn="ctr"/>
            <a:endParaRPr lang="en-US" sz="4400" dirty="0" smtClean="0">
              <a:latin typeface="Times New Roman" pitchFamily="18" charset="0"/>
              <a:cs typeface="Times New Roman" pitchFamily="18" charset="0"/>
            </a:endParaRPr>
          </a:p>
          <a:p>
            <a:pPr algn="ctr"/>
            <a:endParaRPr lang="en-US" sz="4400" dirty="0" smtClean="0">
              <a:latin typeface="Times New Roman" pitchFamily="18" charset="0"/>
              <a:cs typeface="Times New Roman" pitchFamily="18" charset="0"/>
            </a:endParaRPr>
          </a:p>
          <a:p>
            <a:pPr algn="ctr"/>
            <a:endParaRPr lang="en-US" sz="4600" dirty="0" smtClean="0">
              <a:latin typeface="Times New Roman" pitchFamily="18" charset="0"/>
              <a:cs typeface="Times New Roman" pitchFamily="18" charset="0"/>
            </a:endParaRPr>
          </a:p>
          <a:p>
            <a:pPr algn="ctr"/>
            <a:endParaRPr lang="en-US" sz="4600" dirty="0" smtClean="0">
              <a:latin typeface="Times New Roman" pitchFamily="18" charset="0"/>
              <a:cs typeface="Times New Roman" pitchFamily="18" charset="0"/>
            </a:endParaRPr>
          </a:p>
          <a:p>
            <a:pPr algn="ctr"/>
            <a:endParaRPr lang="en-US" sz="4600" dirty="0" smtClean="0">
              <a:latin typeface="Times New Roman" pitchFamily="18" charset="0"/>
              <a:cs typeface="Times New Roman" pitchFamily="18" charset="0"/>
            </a:endParaRPr>
          </a:p>
          <a:p>
            <a:pPr algn="ctr"/>
            <a:endParaRPr lang="en-US" sz="4600" dirty="0" smtClean="0">
              <a:latin typeface="Times New Roman" pitchFamily="18" charset="0"/>
              <a:cs typeface="Times New Roman" pitchFamily="18" charset="0"/>
            </a:endParaRPr>
          </a:p>
          <a:p>
            <a:pPr algn="ctr"/>
            <a:r>
              <a:rPr lang="en-US" sz="4600" dirty="0" smtClean="0">
                <a:latin typeface="Times New Roman" pitchFamily="18" charset="0"/>
                <a:cs typeface="Times New Roman" pitchFamily="18" charset="0"/>
              </a:rPr>
              <a:t>        </a:t>
            </a:r>
            <a:endParaRPr lang="en-US" sz="3700" dirty="0">
              <a:latin typeface="Times New Roman" pitchFamily="18" charset="0"/>
              <a:cs typeface="Times New Roman" pitchFamily="18" charset="0"/>
            </a:endParaRPr>
          </a:p>
          <a:p>
            <a:pPr algn="ctr"/>
            <a:endParaRPr lang="en-US" sz="3700" dirty="0">
              <a:latin typeface="Times New Roman" pitchFamily="18" charset="0"/>
              <a:cs typeface="Times New Roman" pitchFamily="18" charset="0"/>
            </a:endParaRPr>
          </a:p>
        </p:txBody>
      </p:sp>
      <p:pic>
        <p:nvPicPr>
          <p:cNvPr id="33" name="Picture 32"/>
          <p:cNvPicPr>
            <a:picLocks noChangeAspect="1"/>
          </p:cNvPicPr>
          <p:nvPr/>
        </p:nvPicPr>
        <p:blipFill>
          <a:blip r:embed="rId2"/>
          <a:stretch>
            <a:fillRect/>
          </a:stretch>
        </p:blipFill>
        <p:spPr>
          <a:xfrm flipH="1">
            <a:off x="39960907" y="366266"/>
            <a:ext cx="3532727" cy="3358134"/>
          </a:xfrm>
          <a:prstGeom prst="rect">
            <a:avLst/>
          </a:prstGeom>
        </p:spPr>
      </p:pic>
      <p:pic>
        <p:nvPicPr>
          <p:cNvPr id="34" name="Picture 33"/>
          <p:cNvPicPr>
            <a:picLocks noChangeAspect="1"/>
          </p:cNvPicPr>
          <p:nvPr/>
        </p:nvPicPr>
        <p:blipFill>
          <a:blip r:embed="rId3"/>
          <a:stretch>
            <a:fillRect/>
          </a:stretch>
        </p:blipFill>
        <p:spPr>
          <a:xfrm>
            <a:off x="318053" y="366266"/>
            <a:ext cx="3665887" cy="3613517"/>
          </a:xfrm>
          <a:prstGeom prst="rect">
            <a:avLst/>
          </a:prstGeom>
        </p:spPr>
      </p:pic>
      <p:sp>
        <p:nvSpPr>
          <p:cNvPr id="28" name="TextBox 6"/>
          <p:cNvSpPr txBox="1">
            <a:spLocks noChangeArrowheads="1"/>
          </p:cNvSpPr>
          <p:nvPr/>
        </p:nvSpPr>
        <p:spPr bwMode="auto">
          <a:xfrm>
            <a:off x="28270200" y="3124200"/>
            <a:ext cx="15223434" cy="214884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4823" tIns="47412" rIns="94823" bIns="47412">
            <a:spAutoFit/>
          </a:bodyPr>
          <a:lstStyle>
            <a:lvl1pPr eaLnBrk="0" hangingPunct="0">
              <a:defRPr sz="8500">
                <a:solidFill>
                  <a:schemeClr val="tx1"/>
                </a:solidFill>
                <a:latin typeface="Calibri" charset="0"/>
                <a:ea typeface="ＭＳ Ｐゴシック" charset="0"/>
                <a:cs typeface="ＭＳ Ｐゴシック" charset="0"/>
              </a:defRPr>
            </a:lvl1pPr>
            <a:lvl2pPr marL="742950" indent="-285750" eaLnBrk="0" hangingPunct="0">
              <a:defRPr sz="8500">
                <a:solidFill>
                  <a:schemeClr val="tx1"/>
                </a:solidFill>
                <a:latin typeface="Calibri" charset="0"/>
                <a:ea typeface="ＭＳ Ｐゴシック" charset="0"/>
              </a:defRPr>
            </a:lvl2pPr>
            <a:lvl3pPr marL="1143000" indent="-228600" eaLnBrk="0" hangingPunct="0">
              <a:defRPr sz="8500">
                <a:solidFill>
                  <a:schemeClr val="tx1"/>
                </a:solidFill>
                <a:latin typeface="Calibri" charset="0"/>
                <a:ea typeface="ＭＳ Ｐゴシック" charset="0"/>
              </a:defRPr>
            </a:lvl3pPr>
            <a:lvl4pPr marL="1600200" indent="-228600" eaLnBrk="0" hangingPunct="0">
              <a:defRPr sz="8500">
                <a:solidFill>
                  <a:schemeClr val="tx1"/>
                </a:solidFill>
                <a:latin typeface="Calibri" charset="0"/>
                <a:ea typeface="ＭＳ Ｐゴシック" charset="0"/>
              </a:defRPr>
            </a:lvl4pPr>
            <a:lvl5pPr marL="2057400" indent="-228600" eaLnBrk="0" hangingPunct="0">
              <a:defRPr sz="8500">
                <a:solidFill>
                  <a:schemeClr val="tx1"/>
                </a:solidFill>
                <a:latin typeface="Calibri" charset="0"/>
                <a:ea typeface="ＭＳ Ｐゴシック" charset="0"/>
              </a:defRPr>
            </a:lvl5pPr>
            <a:lvl6pPr marL="2514600" indent="-228600" defTabSz="2166938" eaLnBrk="0" fontAlgn="base" hangingPunct="0">
              <a:spcBef>
                <a:spcPct val="0"/>
              </a:spcBef>
              <a:spcAft>
                <a:spcPct val="0"/>
              </a:spcAft>
              <a:defRPr sz="8500">
                <a:solidFill>
                  <a:schemeClr val="tx1"/>
                </a:solidFill>
                <a:latin typeface="Calibri" charset="0"/>
                <a:ea typeface="ＭＳ Ｐゴシック" charset="0"/>
              </a:defRPr>
            </a:lvl6pPr>
            <a:lvl7pPr marL="2971800" indent="-228600" defTabSz="2166938" eaLnBrk="0" fontAlgn="base" hangingPunct="0">
              <a:spcBef>
                <a:spcPct val="0"/>
              </a:spcBef>
              <a:spcAft>
                <a:spcPct val="0"/>
              </a:spcAft>
              <a:defRPr sz="8500">
                <a:solidFill>
                  <a:schemeClr val="tx1"/>
                </a:solidFill>
                <a:latin typeface="Calibri" charset="0"/>
                <a:ea typeface="ＭＳ Ｐゴシック" charset="0"/>
              </a:defRPr>
            </a:lvl7pPr>
            <a:lvl8pPr marL="3429000" indent="-228600" defTabSz="2166938" eaLnBrk="0" fontAlgn="base" hangingPunct="0">
              <a:spcBef>
                <a:spcPct val="0"/>
              </a:spcBef>
              <a:spcAft>
                <a:spcPct val="0"/>
              </a:spcAft>
              <a:defRPr sz="8500">
                <a:solidFill>
                  <a:schemeClr val="tx1"/>
                </a:solidFill>
                <a:latin typeface="Calibri" charset="0"/>
                <a:ea typeface="ＭＳ Ｐゴシック" charset="0"/>
              </a:defRPr>
            </a:lvl8pPr>
            <a:lvl9pPr marL="3886200" indent="-228600" defTabSz="2166938" eaLnBrk="0" fontAlgn="base" hangingPunct="0">
              <a:spcBef>
                <a:spcPct val="0"/>
              </a:spcBef>
              <a:spcAft>
                <a:spcPct val="0"/>
              </a:spcAft>
              <a:defRPr sz="8500">
                <a:solidFill>
                  <a:schemeClr val="tx1"/>
                </a:solidFill>
                <a:latin typeface="Calibri" charset="0"/>
                <a:ea typeface="ＭＳ Ｐゴシック" charset="0"/>
              </a:defRPr>
            </a:lvl9pPr>
          </a:lstStyle>
          <a:p>
            <a:pPr algn="ctr" eaLnBrk="1" hangingPunct="1"/>
            <a:endParaRPr lang="en-US" sz="4600" b="1" u="sng" dirty="0" smtClean="0">
              <a:latin typeface="Times New Roman" charset="0"/>
              <a:cs typeface="Times New Roman" charset="0"/>
            </a:endParaRPr>
          </a:p>
          <a:p>
            <a:pPr algn="ctr" eaLnBrk="1" hangingPunct="1"/>
            <a:r>
              <a:rPr lang="en-US" sz="4600" b="1" u="sng" dirty="0" smtClean="0">
                <a:latin typeface="Times New Roman" charset="0"/>
                <a:cs typeface="Times New Roman" charset="0"/>
              </a:rPr>
              <a:t>RESULTS</a:t>
            </a:r>
          </a:p>
          <a:p>
            <a:pPr algn="ctr" eaLnBrk="1" hangingPunct="1"/>
            <a:endParaRPr lang="en-US" sz="4800" b="1" u="sng" dirty="0" smtClean="0">
              <a:latin typeface="Times New Roman" charset="0"/>
              <a:cs typeface="Times New Roman" charset="0"/>
            </a:endParaRPr>
          </a:p>
          <a:p>
            <a:pPr algn="just"/>
            <a:r>
              <a:rPr lang="en-US" sz="4400" dirty="0" smtClean="0">
                <a:latin typeface="Times New Roman" pitchFamily="18" charset="0"/>
                <a:cs typeface="Times New Roman" pitchFamily="18" charset="0"/>
              </a:rPr>
              <a:t>Correlation analyses were performed to examine the relations between acceptance, awareness, and sleep quality</a:t>
            </a:r>
            <a:r>
              <a:rPr lang="en-US" sz="4400" b="1" dirty="0">
                <a:latin typeface="Times New Roman" pitchFamily="18" charset="0"/>
                <a:cs typeface="Times New Roman" pitchFamily="18" charset="0"/>
              </a:rPr>
              <a:t> </a:t>
            </a:r>
            <a:r>
              <a:rPr lang="en-US" sz="4400" b="1" dirty="0" smtClean="0">
                <a:latin typeface="Times New Roman" pitchFamily="18" charset="0"/>
                <a:cs typeface="Times New Roman" pitchFamily="18" charset="0"/>
              </a:rPr>
              <a:t>(</a:t>
            </a:r>
            <a:r>
              <a:rPr lang="en-US" sz="4400" dirty="0" smtClean="0">
                <a:latin typeface="Times New Roman" pitchFamily="18" charset="0"/>
                <a:cs typeface="Times New Roman" pitchFamily="18" charset="0"/>
              </a:rPr>
              <a:t>see Table 2)</a:t>
            </a:r>
            <a:r>
              <a:rPr lang="en-US" sz="4400" b="1"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A multiple regression analysis was conducted to determine the relative contributions of acceptance and awareness toward sleep quality.  Together, acceptance and awareness explained a significant proportion of variance in sleep quality scores, </a:t>
            </a:r>
            <a:r>
              <a:rPr lang="en-US" sz="4400" i="1" dirty="0" smtClean="0">
                <a:latin typeface="Times New Roman" pitchFamily="18" charset="0"/>
                <a:cs typeface="Times New Roman" pitchFamily="18" charset="0"/>
              </a:rPr>
              <a:t>R</a:t>
            </a:r>
            <a:r>
              <a:rPr lang="en-US" sz="4400" baseline="30000" dirty="0" smtClean="0">
                <a:latin typeface="Times New Roman" pitchFamily="18" charset="0"/>
                <a:cs typeface="Times New Roman" pitchFamily="18" charset="0"/>
              </a:rPr>
              <a:t>2  </a:t>
            </a:r>
            <a:r>
              <a:rPr lang="en-US" sz="4400" dirty="0" smtClean="0">
                <a:latin typeface="Times New Roman" pitchFamily="18" charset="0"/>
                <a:cs typeface="Times New Roman" pitchFamily="18" charset="0"/>
              </a:rPr>
              <a:t>= .20, </a:t>
            </a:r>
            <a:r>
              <a:rPr lang="en-US" sz="4400" i="1" dirty="0" smtClean="0">
                <a:latin typeface="Times New Roman" pitchFamily="18" charset="0"/>
                <a:cs typeface="Times New Roman" pitchFamily="18" charset="0"/>
              </a:rPr>
              <a:t>F </a:t>
            </a:r>
            <a:r>
              <a:rPr lang="en-US" sz="4400" dirty="0" smtClean="0">
                <a:latin typeface="Times New Roman" pitchFamily="18" charset="0"/>
                <a:cs typeface="Times New Roman" pitchFamily="18" charset="0"/>
              </a:rPr>
              <a:t>(2, 46) = 5.77, </a:t>
            </a:r>
            <a:r>
              <a:rPr lang="en-US" sz="4400" i="1" dirty="0" smtClean="0">
                <a:latin typeface="Times New Roman" pitchFamily="18" charset="0"/>
                <a:cs typeface="Times New Roman" pitchFamily="18" charset="0"/>
              </a:rPr>
              <a:t>p </a:t>
            </a:r>
            <a:r>
              <a:rPr lang="en-US" sz="4400" dirty="0" smtClean="0">
                <a:latin typeface="Times New Roman" pitchFamily="18" charset="0"/>
                <a:cs typeface="Times New Roman" pitchFamily="18" charset="0"/>
              </a:rPr>
              <a:t>&lt; .01.  Acceptance significantly predicted sleep quality, </a:t>
            </a:r>
            <a:r>
              <a:rPr lang="en-US" sz="4400" i="1" dirty="0" smtClean="0">
                <a:latin typeface="Times New Roman" pitchFamily="18" charset="0"/>
                <a:cs typeface="Times New Roman" pitchFamily="18" charset="0"/>
              </a:rPr>
              <a:t>b </a:t>
            </a:r>
            <a:r>
              <a:rPr lang="en-US" sz="4400" dirty="0" smtClean="0">
                <a:latin typeface="Times New Roman" pitchFamily="18" charset="0"/>
                <a:cs typeface="Times New Roman" pitchFamily="18" charset="0"/>
              </a:rPr>
              <a:t>= .29, </a:t>
            </a:r>
            <a:r>
              <a:rPr lang="en-US" sz="4400" i="1" dirty="0" smtClean="0">
                <a:latin typeface="Times New Roman" pitchFamily="18" charset="0"/>
                <a:cs typeface="Times New Roman" pitchFamily="18" charset="0"/>
              </a:rPr>
              <a:t>t</a:t>
            </a:r>
            <a:r>
              <a:rPr lang="en-US" sz="4400" dirty="0" smtClean="0">
                <a:latin typeface="Times New Roman" pitchFamily="18" charset="0"/>
                <a:cs typeface="Times New Roman" pitchFamily="18" charset="0"/>
              </a:rPr>
              <a:t> (46) = 2.06, </a:t>
            </a:r>
            <a:r>
              <a:rPr lang="en-US" sz="4400" i="1" dirty="0" smtClean="0">
                <a:latin typeface="Times New Roman" pitchFamily="18" charset="0"/>
                <a:cs typeface="Times New Roman" pitchFamily="18" charset="0"/>
              </a:rPr>
              <a:t>p</a:t>
            </a:r>
            <a:r>
              <a:rPr lang="en-US" sz="4400" dirty="0" smtClean="0">
                <a:latin typeface="Times New Roman" pitchFamily="18" charset="0"/>
                <a:cs typeface="Times New Roman" pitchFamily="18" charset="0"/>
              </a:rPr>
              <a:t> &lt; .05.  Awareness did not significantly predict sleep quality </a:t>
            </a:r>
            <a:r>
              <a:rPr lang="en-US" sz="4400" i="1" dirty="0" smtClean="0">
                <a:latin typeface="Times New Roman" pitchFamily="18" charset="0"/>
                <a:cs typeface="Times New Roman" pitchFamily="18" charset="0"/>
              </a:rPr>
              <a:t>b </a:t>
            </a:r>
            <a:r>
              <a:rPr lang="en-US" sz="4400" dirty="0" smtClean="0">
                <a:latin typeface="Times New Roman" pitchFamily="18" charset="0"/>
                <a:cs typeface="Times New Roman" pitchFamily="18" charset="0"/>
              </a:rPr>
              <a:t>= -.24, </a:t>
            </a:r>
            <a:r>
              <a:rPr lang="en-US" sz="4400" i="1" dirty="0" smtClean="0">
                <a:latin typeface="Times New Roman" pitchFamily="18" charset="0"/>
                <a:cs typeface="Times New Roman" pitchFamily="18" charset="0"/>
              </a:rPr>
              <a:t>t</a:t>
            </a:r>
            <a:r>
              <a:rPr lang="en-US" sz="4400" dirty="0" smtClean="0">
                <a:latin typeface="Times New Roman" pitchFamily="18" charset="0"/>
                <a:cs typeface="Times New Roman" pitchFamily="18" charset="0"/>
              </a:rPr>
              <a:t> (46) = -1.70, </a:t>
            </a:r>
            <a:r>
              <a:rPr lang="en-US" sz="4400" i="1" dirty="0" smtClean="0">
                <a:latin typeface="Times New Roman" pitchFamily="18" charset="0"/>
                <a:cs typeface="Times New Roman" pitchFamily="18" charset="0"/>
              </a:rPr>
              <a:t>p</a:t>
            </a:r>
            <a:r>
              <a:rPr lang="en-US" sz="4400" dirty="0" smtClean="0">
                <a:latin typeface="Times New Roman" pitchFamily="18" charset="0"/>
                <a:cs typeface="Times New Roman" pitchFamily="18" charset="0"/>
              </a:rPr>
              <a:t> &gt; .05.      </a:t>
            </a:r>
            <a:endParaRPr lang="en-US" sz="4400" b="1" u="sng" dirty="0" smtClean="0">
              <a:latin typeface="Times New Roman" charset="0"/>
              <a:cs typeface="Times New Roman" charset="0"/>
            </a:endParaRPr>
          </a:p>
          <a:p>
            <a:pPr eaLnBrk="1" hangingPunct="1"/>
            <a:endParaRPr lang="en-US" sz="4400" b="1" i="1" dirty="0" smtClean="0">
              <a:latin typeface="Times New Roman" charset="0"/>
              <a:cs typeface="Times New Roman" charset="0"/>
            </a:endParaRPr>
          </a:p>
          <a:p>
            <a:pPr eaLnBrk="1" hangingPunct="1"/>
            <a:r>
              <a:rPr lang="en-US" sz="4400" b="1" dirty="0" smtClean="0">
                <a:latin typeface="Times New Roman" charset="0"/>
                <a:cs typeface="Times New Roman" charset="0"/>
              </a:rPr>
              <a:t>Table 2</a:t>
            </a: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smtClean="0">
              <a:latin typeface="Times New Roman" charset="0"/>
              <a:cs typeface="Times New Roman" charset="0"/>
            </a:endParaRPr>
          </a:p>
          <a:p>
            <a:pPr algn="ctr" eaLnBrk="1" hangingPunct="1"/>
            <a:endParaRPr lang="en-US" sz="4400" b="1" u="sng" dirty="0">
              <a:latin typeface="Times New Roman" charset="0"/>
              <a:cs typeface="Times New Roman" charset="0"/>
            </a:endParaRPr>
          </a:p>
          <a:p>
            <a:pPr algn="ctr" eaLnBrk="1" hangingPunct="1"/>
            <a:endParaRPr lang="en-US" sz="4400" u="sng" dirty="0">
              <a:latin typeface="Times New Roman" charset="0"/>
              <a:cs typeface="Times New Roman" charset="0"/>
            </a:endParaRPr>
          </a:p>
        </p:txBody>
      </p:sp>
      <p:pic>
        <p:nvPicPr>
          <p:cNvPr id="9" name="Picture 8"/>
          <p:cNvPicPr>
            <a:picLocks noChangeAspect="1" noChangeArrowheads="1"/>
          </p:cNvPicPr>
          <p:nvPr/>
        </p:nvPicPr>
        <p:blipFill>
          <a:blip r:embed="rId4"/>
          <a:srcRect/>
          <a:stretch>
            <a:fillRect/>
          </a:stretch>
        </p:blipFill>
        <p:spPr bwMode="auto">
          <a:xfrm>
            <a:off x="16230600" y="16459200"/>
            <a:ext cx="15509783" cy="16459200"/>
          </a:xfrm>
          <a:prstGeom prst="rect">
            <a:avLst/>
          </a:prstGeom>
          <a:noFill/>
          <a:ln w="9525">
            <a:noFill/>
            <a:miter lim="800000"/>
            <a:headEnd/>
            <a:tailEnd/>
          </a:ln>
          <a:effectLst/>
        </p:spPr>
      </p:pic>
      <p:sp>
        <p:nvSpPr>
          <p:cNvPr id="10" name="TextBox 9"/>
          <p:cNvSpPr txBox="1"/>
          <p:nvPr/>
        </p:nvSpPr>
        <p:spPr>
          <a:xfrm>
            <a:off x="16230600" y="4024328"/>
            <a:ext cx="10876009" cy="11633954"/>
          </a:xfrm>
          <a:prstGeom prst="rect">
            <a:avLst/>
          </a:prstGeom>
          <a:noFill/>
        </p:spPr>
        <p:txBody>
          <a:bodyPr wrap="square" rtlCol="0">
            <a:spAutoFit/>
          </a:bodyPr>
          <a:lstStyle/>
          <a:p>
            <a:pPr algn="ctr" defTabSz="2248639" fontAlgn="auto">
              <a:spcBef>
                <a:spcPts val="0"/>
              </a:spcBef>
              <a:spcAft>
                <a:spcPts val="0"/>
              </a:spcAft>
              <a:defRPr/>
            </a:pPr>
            <a:r>
              <a:rPr lang="en-US" sz="4600" b="1" u="sng" dirty="0" smtClean="0">
                <a:latin typeface="Times New Roman"/>
                <a:cs typeface="Times New Roman"/>
              </a:rPr>
              <a:t>METHOD</a:t>
            </a:r>
          </a:p>
          <a:p>
            <a:pPr algn="ctr" defTabSz="2248639" fontAlgn="auto">
              <a:spcBef>
                <a:spcPts val="0"/>
              </a:spcBef>
              <a:spcAft>
                <a:spcPts val="0"/>
              </a:spcAft>
              <a:defRPr/>
            </a:pPr>
            <a:endParaRPr lang="en-US" sz="4400" b="1" u="sng" dirty="0" smtClean="0">
              <a:latin typeface="Times New Roman"/>
              <a:cs typeface="Times New Roman"/>
            </a:endParaRPr>
          </a:p>
          <a:p>
            <a:pPr algn="just"/>
            <a:r>
              <a:rPr lang="en-US" sz="4400" dirty="0" smtClean="0">
                <a:latin typeface="Times New Roman" pitchFamily="18" charset="0"/>
                <a:cs typeface="Times New Roman" pitchFamily="18" charset="0"/>
              </a:rPr>
              <a:t>Measures administered to 49 psychology majors recruited from several sections of a  capstone course (mean age = 24.4 SD = 5.2) at a large suburban university in the northeast US included:  </a:t>
            </a:r>
          </a:p>
          <a:p>
            <a:pPr algn="just"/>
            <a:r>
              <a:rPr lang="en-US" sz="4400" dirty="0" smtClean="0">
                <a:latin typeface="Times New Roman" pitchFamily="18" charset="0"/>
                <a:cs typeface="Times New Roman" pitchFamily="18" charset="0"/>
              </a:rPr>
              <a:t>1. A brief demographic survey (</a:t>
            </a:r>
            <a:r>
              <a:rPr lang="en-US" sz="4400" b="1" dirty="0" smtClean="0">
                <a:latin typeface="Times New Roman" pitchFamily="18" charset="0"/>
                <a:cs typeface="Times New Roman" pitchFamily="18" charset="0"/>
              </a:rPr>
              <a:t>see Table 1).</a:t>
            </a:r>
          </a:p>
          <a:p>
            <a:pPr algn="just"/>
            <a:r>
              <a:rPr lang="en-US" sz="4400" dirty="0" smtClean="0">
                <a:latin typeface="Times New Roman" pitchFamily="18" charset="0"/>
                <a:cs typeface="Times New Roman" pitchFamily="18" charset="0"/>
              </a:rPr>
              <a:t>2. The Pittsburgh Sleep Quality Index (PSQI; </a:t>
            </a:r>
            <a:r>
              <a:rPr lang="en-US" sz="4400" dirty="0" err="1" smtClean="0">
                <a:latin typeface="Times New Roman" pitchFamily="18" charset="0"/>
                <a:cs typeface="Times New Roman" pitchFamily="18" charset="0"/>
              </a:rPr>
              <a:t>Buysse</a:t>
            </a:r>
            <a:r>
              <a:rPr lang="en-US" sz="4400" dirty="0" smtClean="0">
                <a:latin typeface="Times New Roman" pitchFamily="18" charset="0"/>
                <a:cs typeface="Times New Roman" pitchFamily="18" charset="0"/>
              </a:rPr>
              <a:t> et al., 1989).  Only the sleep quality component of the PSQI was used in this study.</a:t>
            </a:r>
          </a:p>
          <a:p>
            <a:pPr algn="just"/>
            <a:r>
              <a:rPr lang="en-US" sz="4400" dirty="0" smtClean="0">
                <a:latin typeface="Times New Roman" pitchFamily="18" charset="0"/>
                <a:cs typeface="Times New Roman" pitchFamily="18" charset="0"/>
              </a:rPr>
              <a:t>3. The Philadelphia Mindfulness Scale (PHLMS; </a:t>
            </a:r>
            <a:r>
              <a:rPr lang="en-US" sz="4400" dirty="0" err="1" smtClean="0">
                <a:latin typeface="Times New Roman" pitchFamily="18" charset="0"/>
                <a:cs typeface="Times New Roman" pitchFamily="18" charset="0"/>
              </a:rPr>
              <a:t>Cardaciotto</a:t>
            </a:r>
            <a:r>
              <a:rPr lang="en-US" sz="4400" dirty="0" smtClean="0">
                <a:latin typeface="Times New Roman" pitchFamily="18" charset="0"/>
                <a:cs typeface="Times New Roman" pitchFamily="18" charset="0"/>
              </a:rPr>
              <a:t> et al., 2008).  The PHLMS contains acceptance and awareness subscales designed to be uncorrelated.</a:t>
            </a:r>
          </a:p>
          <a:p>
            <a:pPr defTabSz="2248639" fontAlgn="auto">
              <a:spcBef>
                <a:spcPts val="0"/>
              </a:spcBef>
              <a:spcAft>
                <a:spcPts val="0"/>
              </a:spcAft>
              <a:defRPr/>
            </a:pPr>
            <a:endParaRPr lang="en-US" sz="4400" dirty="0" smtClean="0">
              <a:latin typeface="Times New Roman" pitchFamily="18" charset="0"/>
              <a:cs typeface="Times New Roman" pitchFamily="18" charset="0"/>
            </a:endParaRPr>
          </a:p>
          <a:p>
            <a:pPr defTabSz="2248639" fontAlgn="auto">
              <a:spcBef>
                <a:spcPts val="0"/>
              </a:spcBef>
              <a:spcAft>
                <a:spcPts val="0"/>
              </a:spcAft>
              <a:defRPr/>
            </a:pPr>
            <a:r>
              <a:rPr lang="en-US" sz="4400" b="1" dirty="0" smtClean="0">
                <a:latin typeface="Times New Roman"/>
                <a:cs typeface="Times New Roman"/>
              </a:rPr>
              <a:t>Table 1</a:t>
            </a:r>
          </a:p>
        </p:txBody>
      </p:sp>
      <p:graphicFrame>
        <p:nvGraphicFramePr>
          <p:cNvPr id="12" name="Table 11"/>
          <p:cNvGraphicFramePr>
            <a:graphicFrameLocks noGrp="1"/>
          </p:cNvGraphicFramePr>
          <p:nvPr/>
        </p:nvGraphicFramePr>
        <p:xfrm>
          <a:off x="28270200" y="12954002"/>
          <a:ext cx="15223434" cy="8077200"/>
        </p:xfrm>
        <a:graphic>
          <a:graphicData uri="http://schemas.openxmlformats.org/drawingml/2006/table">
            <a:tbl>
              <a:tblPr/>
              <a:tblGrid>
                <a:gridCol w="3044369"/>
                <a:gridCol w="3044369"/>
                <a:gridCol w="3044369"/>
                <a:gridCol w="3044369"/>
                <a:gridCol w="3045958"/>
              </a:tblGrid>
              <a:tr h="781346">
                <a:tc gridSpan="5">
                  <a:txBody>
                    <a:bodyPr/>
                    <a:lstStyle/>
                    <a:p>
                      <a:pPr marL="0" marR="0">
                        <a:lnSpc>
                          <a:spcPct val="115000"/>
                        </a:lnSpc>
                        <a:spcBef>
                          <a:spcPts val="0"/>
                        </a:spcBef>
                        <a:spcAft>
                          <a:spcPts val="0"/>
                        </a:spcAft>
                      </a:pPr>
                      <a:r>
                        <a:rPr lang="en-US" sz="3600" i="1" dirty="0">
                          <a:solidFill>
                            <a:schemeClr val="bg1"/>
                          </a:solidFill>
                          <a:latin typeface="Times New Roman" pitchFamily="18" charset="0"/>
                          <a:ea typeface="Calibri"/>
                          <a:cs typeface="Times New Roman" pitchFamily="18" charset="0"/>
                        </a:rPr>
                        <a:t>Pearson Correlations</a:t>
                      </a:r>
                      <a:endParaRPr lang="en-US" sz="3600"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34094">
                <a:tc>
                  <a:txBody>
                    <a:bodyPr/>
                    <a:lstStyle/>
                    <a:p>
                      <a:pPr marL="0" marR="0">
                        <a:lnSpc>
                          <a:spcPct val="115000"/>
                        </a:lnSpc>
                        <a:spcBef>
                          <a:spcPts val="0"/>
                        </a:spcBef>
                        <a:spcAft>
                          <a:spcPts val="0"/>
                        </a:spcAft>
                      </a:pPr>
                      <a:endParaRPr lang="en-US" sz="3600"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endParaRPr lang="en-US" sz="3600" dirty="0">
                        <a:solidFill>
                          <a:schemeClr val="bg1"/>
                        </a:solidFill>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Sleep Quality</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Acceptance</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Awareness</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781346">
                <a:tc>
                  <a:txBody>
                    <a:bodyPr/>
                    <a:lstStyle/>
                    <a:p>
                      <a:pPr marL="0" marR="0">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Sleep</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tx1"/>
                    </a:solidFill>
                  </a:tcPr>
                </a:tc>
                <a:tc>
                  <a:txBody>
                    <a:bodyPr/>
                    <a:lstStyle/>
                    <a:p>
                      <a:pPr marL="0" marR="0">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Correlation</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tx1"/>
                    </a:solidFill>
                  </a:tcPr>
                </a:tc>
                <a:tc>
                  <a:txBody>
                    <a:bodyPr/>
                    <a:lstStyle/>
                    <a:p>
                      <a:pPr marL="0" marR="0" algn="r">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1</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tx1"/>
                    </a:solidFill>
                  </a:tcPr>
                </a:tc>
                <a:tc>
                  <a:txBody>
                    <a:bodyPr/>
                    <a:lstStyle/>
                    <a:p>
                      <a:pPr marL="0" marR="0" algn="r">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.387**</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tx1"/>
                    </a:solidFill>
                  </a:tcPr>
                </a:tc>
                <a:tc>
                  <a:txBody>
                    <a:bodyPr/>
                    <a:lstStyle/>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-.356*</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tx1"/>
                    </a:solidFill>
                  </a:tcPr>
                </a:tc>
              </a:tr>
              <a:tr h="834094">
                <a:tc>
                  <a:txBody>
                    <a:bodyPr/>
                    <a:lstStyle/>
                    <a:p>
                      <a:pPr marL="0" marR="0">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Quality</a:t>
                      </a:r>
                    </a:p>
                  </a:txBody>
                  <a:tcPr marL="68580" marR="68580" marT="0" marB="0">
                    <a:lnL>
                      <a:noFill/>
                    </a:lnL>
                    <a:lnR>
                      <a:noFill/>
                    </a:lnR>
                    <a:lnT>
                      <a:noFill/>
                    </a:lnT>
                    <a:lnB>
                      <a:noFill/>
                    </a:lnB>
                    <a:solidFill>
                      <a:schemeClr val="tx1"/>
                    </a:solidFill>
                  </a:tcPr>
                </a:tc>
                <a:tc>
                  <a:txBody>
                    <a:bodyPr/>
                    <a:lstStyle/>
                    <a:p>
                      <a:pPr marL="0" marR="0">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Sig. (2-tailed)</a:t>
                      </a:r>
                    </a:p>
                  </a:txBody>
                  <a:tcPr marL="68580" marR="68580" marT="0" marB="0">
                    <a:lnL>
                      <a:noFill/>
                    </a:lnL>
                    <a:lnR>
                      <a:noFill/>
                    </a:lnR>
                    <a:lnT>
                      <a:noFill/>
                    </a:lnT>
                    <a:lnB>
                      <a:noFill/>
                    </a:lnB>
                    <a:solidFill>
                      <a:schemeClr val="tx1"/>
                    </a:solidFill>
                  </a:tcPr>
                </a:tc>
                <a:tc>
                  <a:txBody>
                    <a:bodyPr/>
                    <a:lstStyle/>
                    <a:p>
                      <a:pPr marL="0" marR="0" algn="r">
                        <a:lnSpc>
                          <a:spcPct val="115000"/>
                        </a:lnSpc>
                        <a:spcBef>
                          <a:spcPts val="0"/>
                        </a:spcBef>
                        <a:spcAft>
                          <a:spcPts val="0"/>
                        </a:spcAft>
                      </a:pPr>
                      <a:endParaRPr lang="en-US" sz="3600" dirty="0">
                        <a:solidFill>
                          <a:schemeClr val="bg1"/>
                        </a:solidFill>
                        <a:latin typeface="Times New Roman" pitchFamily="18" charset="0"/>
                        <a:ea typeface="Calibri"/>
                        <a:cs typeface="Times New Roman" pitchFamily="18" charset="0"/>
                      </a:endParaRPr>
                    </a:p>
                  </a:txBody>
                  <a:tcPr marL="68580" marR="68580" marT="0" marB="0">
                    <a:lnL>
                      <a:noFill/>
                    </a:lnL>
                    <a:lnR>
                      <a:noFill/>
                    </a:lnR>
                    <a:lnT>
                      <a:noFill/>
                    </a:lnT>
                    <a:lnB>
                      <a:noFill/>
                    </a:lnB>
                    <a:solidFill>
                      <a:schemeClr val="tx1"/>
                    </a:solidFill>
                  </a:tcPr>
                </a:tc>
                <a:tc>
                  <a:txBody>
                    <a:bodyPr/>
                    <a:lstStyle/>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.006</a:t>
                      </a:r>
                    </a:p>
                  </a:txBody>
                  <a:tcPr marL="68580" marR="68580" marT="0" marB="0">
                    <a:lnL>
                      <a:noFill/>
                    </a:lnL>
                    <a:lnR>
                      <a:noFill/>
                    </a:lnR>
                    <a:lnT>
                      <a:noFill/>
                    </a:lnT>
                    <a:lnB>
                      <a:noFill/>
                    </a:lnB>
                    <a:solidFill>
                      <a:schemeClr val="tx1"/>
                    </a:solidFill>
                  </a:tcPr>
                </a:tc>
                <a:tc>
                  <a:txBody>
                    <a:bodyPr/>
                    <a:lstStyle/>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.012</a:t>
                      </a:r>
                    </a:p>
                  </a:txBody>
                  <a:tcPr marL="68580" marR="68580" marT="0" marB="0">
                    <a:lnL>
                      <a:noFill/>
                    </a:lnL>
                    <a:lnR>
                      <a:noFill/>
                    </a:lnR>
                    <a:lnT>
                      <a:noFill/>
                    </a:lnT>
                    <a:lnB>
                      <a:noFill/>
                    </a:lnB>
                    <a:solidFill>
                      <a:schemeClr val="tx1"/>
                    </a:solidFill>
                  </a:tcPr>
                </a:tc>
              </a:tr>
              <a:tr h="1615440">
                <a:tc>
                  <a:txBody>
                    <a:bodyPr/>
                    <a:lstStyle/>
                    <a:p>
                      <a:pPr marL="0" marR="0">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Acceptance</a:t>
                      </a:r>
                    </a:p>
                  </a:txBody>
                  <a:tcPr marL="68580" marR="68580" marT="0" marB="0">
                    <a:lnL>
                      <a:noFill/>
                    </a:lnL>
                    <a:lnR>
                      <a:noFill/>
                    </a:lnR>
                    <a:lnT>
                      <a:noFill/>
                    </a:lnT>
                    <a:lnB>
                      <a:noFill/>
                    </a:lnB>
                    <a:solidFill>
                      <a:schemeClr val="tx1"/>
                    </a:solidFill>
                  </a:tcPr>
                </a:tc>
                <a:tc>
                  <a:txBody>
                    <a:bodyPr/>
                    <a:lstStyle/>
                    <a:p>
                      <a:pPr marL="0" marR="0">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Correlation</a:t>
                      </a:r>
                    </a:p>
                    <a:p>
                      <a:pPr marL="0" marR="0">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Sig. (2-tailed)</a:t>
                      </a:r>
                    </a:p>
                  </a:txBody>
                  <a:tcPr marL="68580" marR="68580" marT="0" marB="0">
                    <a:lnL>
                      <a:noFill/>
                    </a:lnL>
                    <a:lnR>
                      <a:noFill/>
                    </a:lnR>
                    <a:lnT>
                      <a:noFill/>
                    </a:lnT>
                    <a:lnB>
                      <a:noFill/>
                    </a:lnB>
                    <a:solidFill>
                      <a:schemeClr val="tx1"/>
                    </a:solidFill>
                  </a:tcPr>
                </a:tc>
                <a:tc>
                  <a:txBody>
                    <a:bodyPr/>
                    <a:lstStyle/>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.387**</a:t>
                      </a:r>
                    </a:p>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.006</a:t>
                      </a:r>
                    </a:p>
                  </a:txBody>
                  <a:tcPr marL="68580" marR="68580" marT="0" marB="0">
                    <a:lnL>
                      <a:noFill/>
                    </a:lnL>
                    <a:lnR>
                      <a:noFill/>
                    </a:lnR>
                    <a:lnT>
                      <a:noFill/>
                    </a:lnT>
                    <a:lnB>
                      <a:noFill/>
                    </a:lnB>
                    <a:solidFill>
                      <a:schemeClr val="tx1"/>
                    </a:solidFill>
                  </a:tcPr>
                </a:tc>
                <a:tc>
                  <a:txBody>
                    <a:bodyPr/>
                    <a:lstStyle/>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1</a:t>
                      </a:r>
                    </a:p>
                  </a:txBody>
                  <a:tcPr marL="68580" marR="68580" marT="0" marB="0">
                    <a:lnL>
                      <a:noFill/>
                    </a:lnL>
                    <a:lnR>
                      <a:noFill/>
                    </a:lnR>
                    <a:lnT>
                      <a:noFill/>
                    </a:lnT>
                    <a:lnB>
                      <a:noFill/>
                    </a:lnB>
                    <a:solidFill>
                      <a:schemeClr val="tx1"/>
                    </a:solidFill>
                  </a:tcPr>
                </a:tc>
                <a:tc>
                  <a:txBody>
                    <a:bodyPr/>
                    <a:lstStyle/>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-.382**</a:t>
                      </a:r>
                    </a:p>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.007</a:t>
                      </a:r>
                    </a:p>
                  </a:txBody>
                  <a:tcPr marL="68580" marR="68580" marT="0" marB="0">
                    <a:lnL>
                      <a:noFill/>
                    </a:lnL>
                    <a:lnR>
                      <a:noFill/>
                    </a:lnR>
                    <a:lnT>
                      <a:noFill/>
                    </a:lnT>
                    <a:lnB>
                      <a:noFill/>
                    </a:lnB>
                    <a:solidFill>
                      <a:schemeClr val="tx1"/>
                    </a:solidFill>
                  </a:tcPr>
                </a:tc>
              </a:tr>
              <a:tr h="1615440">
                <a:tc>
                  <a:txBody>
                    <a:bodyPr/>
                    <a:lstStyle/>
                    <a:p>
                      <a:pPr marL="0" marR="0">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Awareness</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Correlation</a:t>
                      </a:r>
                    </a:p>
                    <a:p>
                      <a:pPr marL="0" marR="0">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Sig. (2-tailed)</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-.356*</a:t>
                      </a:r>
                    </a:p>
                    <a:p>
                      <a:pPr marL="0" marR="0" algn="r">
                        <a:lnSpc>
                          <a:spcPct val="115000"/>
                        </a:lnSpc>
                        <a:spcBef>
                          <a:spcPts val="0"/>
                        </a:spcBef>
                        <a:spcAft>
                          <a:spcPts val="0"/>
                        </a:spcAft>
                      </a:pPr>
                      <a:r>
                        <a:rPr lang="en-US" sz="3600">
                          <a:solidFill>
                            <a:schemeClr val="bg1"/>
                          </a:solidFill>
                          <a:latin typeface="Times New Roman" pitchFamily="18" charset="0"/>
                          <a:ea typeface="Calibri"/>
                          <a:cs typeface="Times New Roman" pitchFamily="18" charset="0"/>
                        </a:rPr>
                        <a:t>.012</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-.382**</a:t>
                      </a:r>
                    </a:p>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.007</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1</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1"/>
                    </a:solidFill>
                  </a:tcPr>
                </a:tc>
              </a:tr>
              <a:tr h="1615440">
                <a:tc gridSpan="5">
                  <a:txBody>
                    <a:bodyPr/>
                    <a:lstStyle/>
                    <a:p>
                      <a:pPr marL="0" marR="0">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 Correlation is significant at the 0.01 level (2-tailed).</a:t>
                      </a:r>
                    </a:p>
                    <a:p>
                      <a:pPr marL="0" marR="0">
                        <a:lnSpc>
                          <a:spcPct val="115000"/>
                        </a:lnSpc>
                        <a:spcBef>
                          <a:spcPts val="0"/>
                        </a:spcBef>
                        <a:spcAft>
                          <a:spcPts val="0"/>
                        </a:spcAft>
                      </a:pPr>
                      <a:r>
                        <a:rPr lang="en-US" sz="3600" dirty="0">
                          <a:solidFill>
                            <a:schemeClr val="bg1"/>
                          </a:solidFill>
                          <a:latin typeface="Times New Roman" pitchFamily="18" charset="0"/>
                          <a:ea typeface="Calibri"/>
                          <a:cs typeface="Times New Roman" pitchFamily="18" charset="0"/>
                        </a:rPr>
                        <a:t>*. Correlation is significant at the 0.05 level (2-tailed).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2630956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17151</TotalTime>
  <Words>917</Words>
  <Application>Microsoft Office PowerPoint</Application>
  <PresentationFormat>Custom</PresentationFormat>
  <Paragraphs>96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LaSalle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Nicole Peters</dc:creator>
  <cp:lastModifiedBy>KateM</cp:lastModifiedBy>
  <cp:revision>161</cp:revision>
  <dcterms:created xsi:type="dcterms:W3CDTF">2011-08-25T20:05:09Z</dcterms:created>
  <dcterms:modified xsi:type="dcterms:W3CDTF">2012-07-02T22:08:22Z</dcterms:modified>
</cp:coreProperties>
</file>